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70" r:id="rId5"/>
    <p:sldId id="259" r:id="rId6"/>
    <p:sldId id="27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577A"/>
    <a:srgbClr val="D7849A"/>
    <a:srgbClr val="93595A"/>
    <a:srgbClr val="5A435F"/>
    <a:srgbClr val="784FE0"/>
    <a:srgbClr val="5E3630"/>
    <a:srgbClr val="4D0280"/>
    <a:srgbClr val="6C03B5"/>
    <a:srgbClr val="BBB3A1"/>
    <a:srgbClr val="DDD9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30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B5961-4A4C-44E4-B5AE-5EDFCA12862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BB92A0-9A84-4716-9074-83FF7EBBA120}">
      <dgm:prSet custT="1"/>
      <dgm:spPr/>
      <dgm:t>
        <a:bodyPr/>
        <a:lstStyle/>
        <a:p>
          <a:pPr>
            <a:lnSpc>
              <a:spcPct val="100000"/>
            </a:lnSpc>
          </a:pPr>
          <a:r>
            <a:rPr lang="en-US" sz="2000" b="0" i="0" dirty="0">
              <a:latin typeface="Amasis MT Pro Light" panose="02040304050005020304" pitchFamily="18" charset="0"/>
            </a:rPr>
            <a:t>The bar chart displays a comparison between Random Forest (RF) and Decision Tree (DT) for four key performance metrics: Accuracy, Precision, Recall, and F1-Score.</a:t>
          </a:r>
          <a:endParaRPr lang="en-US" sz="2000" dirty="0">
            <a:latin typeface="Amasis MT Pro Light" panose="02040304050005020304" pitchFamily="18" charset="0"/>
          </a:endParaRPr>
        </a:p>
      </dgm:t>
    </dgm:pt>
    <dgm:pt modelId="{11217203-2396-49AF-AB95-6D4077831485}" type="parTrans" cxnId="{6D263305-FD52-4043-B871-40F5859D2DDB}">
      <dgm:prSet/>
      <dgm:spPr/>
      <dgm:t>
        <a:bodyPr/>
        <a:lstStyle/>
        <a:p>
          <a:endParaRPr lang="en-US"/>
        </a:p>
      </dgm:t>
    </dgm:pt>
    <dgm:pt modelId="{E9AFEE56-D148-454A-8B21-9DCB8D89BCF5}" type="sibTrans" cxnId="{6D263305-FD52-4043-B871-40F5859D2DDB}">
      <dgm:prSet/>
      <dgm:spPr/>
      <dgm:t>
        <a:bodyPr/>
        <a:lstStyle/>
        <a:p>
          <a:endParaRPr lang="en-US"/>
        </a:p>
      </dgm:t>
    </dgm:pt>
    <dgm:pt modelId="{E03F9985-6A3A-4155-9A82-A572562F0E44}">
      <dgm:prSet custT="1"/>
      <dgm:spPr/>
      <dgm:t>
        <a:bodyPr/>
        <a:lstStyle/>
        <a:p>
          <a:pPr>
            <a:lnSpc>
              <a:spcPct val="100000"/>
            </a:lnSpc>
          </a:pPr>
          <a:r>
            <a:rPr lang="en-US" sz="2000" b="0" i="0" dirty="0">
              <a:latin typeface="Amasis MT Pro Light" panose="02040304050005020304" pitchFamily="18" charset="0"/>
            </a:rPr>
            <a:t>Random Forest provides higher precision and recall, especially in identifying spam emails, and also maintains better overall accuracy.</a:t>
          </a:r>
          <a:endParaRPr lang="en-US" sz="2000" dirty="0"/>
        </a:p>
      </dgm:t>
    </dgm:pt>
    <dgm:pt modelId="{91BA24AC-336A-46BA-BC15-124C40760CC1}" type="parTrans" cxnId="{A73B8892-4922-460E-B174-225E0866CA7D}">
      <dgm:prSet/>
      <dgm:spPr/>
      <dgm:t>
        <a:bodyPr/>
        <a:lstStyle/>
        <a:p>
          <a:endParaRPr lang="en-US"/>
        </a:p>
      </dgm:t>
    </dgm:pt>
    <dgm:pt modelId="{E6632FE4-38C0-4840-9F88-3579B486899F}" type="sibTrans" cxnId="{A73B8892-4922-460E-B174-225E0866CA7D}">
      <dgm:prSet/>
      <dgm:spPr/>
      <dgm:t>
        <a:bodyPr/>
        <a:lstStyle/>
        <a:p>
          <a:endParaRPr lang="en-US"/>
        </a:p>
      </dgm:t>
    </dgm:pt>
    <dgm:pt modelId="{C79E3BAD-C33D-4AC8-81FD-8F8D7C3A50B3}">
      <dgm:prSet/>
      <dgm:spPr/>
      <dgm:t>
        <a:bodyPr/>
        <a:lstStyle/>
        <a:p>
          <a:pPr>
            <a:lnSpc>
              <a:spcPct val="100000"/>
            </a:lnSpc>
          </a:pPr>
          <a:endParaRPr lang="en-US"/>
        </a:p>
      </dgm:t>
    </dgm:pt>
    <dgm:pt modelId="{18AADDE2-F023-45AD-864F-4C33C2DE060F}" type="parTrans" cxnId="{4A76126F-FC94-46D8-B5EB-3FE73F301A44}">
      <dgm:prSet/>
      <dgm:spPr/>
      <dgm:t>
        <a:bodyPr/>
        <a:lstStyle/>
        <a:p>
          <a:endParaRPr lang="en-US"/>
        </a:p>
      </dgm:t>
    </dgm:pt>
    <dgm:pt modelId="{846B0808-BBE7-4176-B6EC-4345AA9567C8}" type="sibTrans" cxnId="{4A76126F-FC94-46D8-B5EB-3FE73F301A44}">
      <dgm:prSet/>
      <dgm:spPr/>
      <dgm:t>
        <a:bodyPr/>
        <a:lstStyle/>
        <a:p>
          <a:endParaRPr lang="en-US"/>
        </a:p>
      </dgm:t>
    </dgm:pt>
    <dgm:pt modelId="{AA076040-6C1A-4F79-B9E3-0C248C885663}" type="pres">
      <dgm:prSet presAssocID="{209B5961-4A4C-44E4-B5AE-5EDFCA12862F}" presName="root" presStyleCnt="0">
        <dgm:presLayoutVars>
          <dgm:dir/>
          <dgm:resizeHandles val="exact"/>
        </dgm:presLayoutVars>
      </dgm:prSet>
      <dgm:spPr/>
    </dgm:pt>
    <dgm:pt modelId="{515DAFF6-E308-46B2-A4DB-9D66303304A3}" type="pres">
      <dgm:prSet presAssocID="{FFBB92A0-9A84-4716-9074-83FF7EBBA120}" presName="compNode" presStyleCnt="0"/>
      <dgm:spPr/>
    </dgm:pt>
    <dgm:pt modelId="{FDF3A166-317B-4B24-A642-C85A6A4EA397}" type="pres">
      <dgm:prSet presAssocID="{FFBB92A0-9A84-4716-9074-83FF7EBBA120}" presName="bgRect" presStyleLbl="bgShp" presStyleIdx="0" presStyleCnt="3"/>
      <dgm:spPr>
        <a:solidFill>
          <a:srgbClr val="73577A">
            <a:alpha val="25000"/>
          </a:srgbClr>
        </a:solidFill>
      </dgm:spPr>
    </dgm:pt>
    <dgm:pt modelId="{632C3C19-58A3-423A-9BB1-8FCFEB7DE040}" type="pres">
      <dgm:prSet presAssocID="{FFBB92A0-9A84-4716-9074-83FF7EBBA120}" presName="iconRect" presStyleLbl="node1" presStyleIdx="0" presStyleCnt="3"/>
      <dgm:spPr>
        <a:blipFill>
          <a:blip xmlns:r="http://schemas.openxmlformats.org/officeDocument/2006/relationships" r:embed="rId1"/>
          <a:srcRect/>
          <a:stretch>
            <a:fillRect/>
          </a:stretch>
        </a:blipFill>
        <a:ln>
          <a:noFill/>
        </a:ln>
      </dgm:spPr>
    </dgm:pt>
    <dgm:pt modelId="{9585B652-DC28-4B0C-A72C-BD2C520802D8}" type="pres">
      <dgm:prSet presAssocID="{FFBB92A0-9A84-4716-9074-83FF7EBBA120}" presName="spaceRect" presStyleCnt="0"/>
      <dgm:spPr/>
    </dgm:pt>
    <dgm:pt modelId="{DA4268F6-DE2C-464F-96C9-2181FE9E1D27}" type="pres">
      <dgm:prSet presAssocID="{FFBB92A0-9A84-4716-9074-83FF7EBBA120}" presName="parTx" presStyleLbl="revTx" presStyleIdx="0" presStyleCnt="3">
        <dgm:presLayoutVars>
          <dgm:chMax val="0"/>
          <dgm:chPref val="0"/>
        </dgm:presLayoutVars>
      </dgm:prSet>
      <dgm:spPr/>
    </dgm:pt>
    <dgm:pt modelId="{598CAB9E-235A-428A-931E-FB8A7634226E}" type="pres">
      <dgm:prSet presAssocID="{E9AFEE56-D148-454A-8B21-9DCB8D89BCF5}" presName="sibTrans" presStyleCnt="0"/>
      <dgm:spPr/>
    </dgm:pt>
    <dgm:pt modelId="{2ED5EF49-E18B-49B8-8F7F-016C895D1E01}" type="pres">
      <dgm:prSet presAssocID="{C79E3BAD-C33D-4AC8-81FD-8F8D7C3A50B3}" presName="compNode" presStyleCnt="0"/>
      <dgm:spPr/>
    </dgm:pt>
    <dgm:pt modelId="{FEB60D73-9B8E-4550-80F1-FA7BD2927556}" type="pres">
      <dgm:prSet presAssocID="{C79E3BAD-C33D-4AC8-81FD-8F8D7C3A50B3}" presName="bgRect" presStyleLbl="bgShp" presStyleIdx="1" presStyleCnt="3"/>
      <dgm:spPr>
        <a:solidFill>
          <a:srgbClr val="73577A">
            <a:alpha val="25000"/>
          </a:srgbClr>
        </a:solidFill>
      </dgm:spPr>
    </dgm:pt>
    <dgm:pt modelId="{D6078896-0E1F-4020-8C6C-E4622E5F4067}" type="pres">
      <dgm:prSet presAssocID="{C79E3BAD-C33D-4AC8-81FD-8F8D7C3A50B3}"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6C5A099-0D03-42C2-8614-1EB991C6059D}" type="pres">
      <dgm:prSet presAssocID="{C79E3BAD-C33D-4AC8-81FD-8F8D7C3A50B3}" presName="spaceRect" presStyleCnt="0"/>
      <dgm:spPr/>
    </dgm:pt>
    <dgm:pt modelId="{252DAB0A-55FD-4D16-A895-13DA4CFC1658}" type="pres">
      <dgm:prSet presAssocID="{C79E3BAD-C33D-4AC8-81FD-8F8D7C3A50B3}" presName="parTx" presStyleLbl="revTx" presStyleIdx="1" presStyleCnt="3">
        <dgm:presLayoutVars>
          <dgm:chMax val="0"/>
          <dgm:chPref val="0"/>
        </dgm:presLayoutVars>
      </dgm:prSet>
      <dgm:spPr/>
    </dgm:pt>
    <dgm:pt modelId="{71A7D26B-1F2E-4496-9598-BA1C8232C87D}" type="pres">
      <dgm:prSet presAssocID="{846B0808-BBE7-4176-B6EC-4345AA9567C8}" presName="sibTrans" presStyleCnt="0"/>
      <dgm:spPr/>
    </dgm:pt>
    <dgm:pt modelId="{B1B5CB4C-19EA-4506-9965-AB662508F575}" type="pres">
      <dgm:prSet presAssocID="{E03F9985-6A3A-4155-9A82-A572562F0E44}" presName="compNode" presStyleCnt="0"/>
      <dgm:spPr/>
    </dgm:pt>
    <dgm:pt modelId="{02795448-19D6-40AC-B3A1-86FFA50535AF}" type="pres">
      <dgm:prSet presAssocID="{E03F9985-6A3A-4155-9A82-A572562F0E44}" presName="bgRect" presStyleLbl="bgShp" presStyleIdx="2" presStyleCnt="3"/>
      <dgm:spPr>
        <a:solidFill>
          <a:srgbClr val="73577A">
            <a:alpha val="25000"/>
          </a:srgbClr>
        </a:solidFill>
      </dgm:spPr>
    </dgm:pt>
    <dgm:pt modelId="{E0AD20F1-357A-4579-91DB-120E3E488011}" type="pres">
      <dgm:prSet presAssocID="{E03F9985-6A3A-4155-9A82-A572562F0E44}"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4C4FF2F0-1647-491B-9D1F-845DD262283A}" type="pres">
      <dgm:prSet presAssocID="{E03F9985-6A3A-4155-9A82-A572562F0E44}" presName="spaceRect" presStyleCnt="0"/>
      <dgm:spPr/>
    </dgm:pt>
    <dgm:pt modelId="{BEFFE376-433B-457A-9389-C920F2B1868E}" type="pres">
      <dgm:prSet presAssocID="{E03F9985-6A3A-4155-9A82-A572562F0E44}" presName="parTx" presStyleLbl="revTx" presStyleIdx="2" presStyleCnt="3">
        <dgm:presLayoutVars>
          <dgm:chMax val="0"/>
          <dgm:chPref val="0"/>
        </dgm:presLayoutVars>
      </dgm:prSet>
      <dgm:spPr/>
    </dgm:pt>
  </dgm:ptLst>
  <dgm:cxnLst>
    <dgm:cxn modelId="{6D263305-FD52-4043-B871-40F5859D2DDB}" srcId="{209B5961-4A4C-44E4-B5AE-5EDFCA12862F}" destId="{FFBB92A0-9A84-4716-9074-83FF7EBBA120}" srcOrd="0" destOrd="0" parTransId="{11217203-2396-49AF-AB95-6D4077831485}" sibTransId="{E9AFEE56-D148-454A-8B21-9DCB8D89BCF5}"/>
    <dgm:cxn modelId="{6854A564-5011-4A1C-A4C9-1966FE8E4A3D}" type="presOf" srcId="{FFBB92A0-9A84-4716-9074-83FF7EBBA120}" destId="{DA4268F6-DE2C-464F-96C9-2181FE9E1D27}" srcOrd="0" destOrd="0" presId="urn:microsoft.com/office/officeart/2018/2/layout/IconVerticalSolidList"/>
    <dgm:cxn modelId="{4A76126F-FC94-46D8-B5EB-3FE73F301A44}" srcId="{209B5961-4A4C-44E4-B5AE-5EDFCA12862F}" destId="{C79E3BAD-C33D-4AC8-81FD-8F8D7C3A50B3}" srcOrd="1" destOrd="0" parTransId="{18AADDE2-F023-45AD-864F-4C33C2DE060F}" sibTransId="{846B0808-BBE7-4176-B6EC-4345AA9567C8}"/>
    <dgm:cxn modelId="{90E66E52-F13C-4E9C-8FB2-D8380729395D}" type="presOf" srcId="{E03F9985-6A3A-4155-9A82-A572562F0E44}" destId="{BEFFE376-433B-457A-9389-C920F2B1868E}" srcOrd="0" destOrd="0" presId="urn:microsoft.com/office/officeart/2018/2/layout/IconVerticalSolidList"/>
    <dgm:cxn modelId="{A73B8892-4922-460E-B174-225E0866CA7D}" srcId="{209B5961-4A4C-44E4-B5AE-5EDFCA12862F}" destId="{E03F9985-6A3A-4155-9A82-A572562F0E44}" srcOrd="2" destOrd="0" parTransId="{91BA24AC-336A-46BA-BC15-124C40760CC1}" sibTransId="{E6632FE4-38C0-4840-9F88-3579B486899F}"/>
    <dgm:cxn modelId="{ECA1FDEF-A0E0-40B9-B1E8-B68FC80841D6}" type="presOf" srcId="{C79E3BAD-C33D-4AC8-81FD-8F8D7C3A50B3}" destId="{252DAB0A-55FD-4D16-A895-13DA4CFC1658}" srcOrd="0" destOrd="0" presId="urn:microsoft.com/office/officeart/2018/2/layout/IconVerticalSolidList"/>
    <dgm:cxn modelId="{A58ECEF5-DEC7-4E78-87EF-E7593C807DCB}" type="presOf" srcId="{209B5961-4A4C-44E4-B5AE-5EDFCA12862F}" destId="{AA076040-6C1A-4F79-B9E3-0C248C885663}" srcOrd="0" destOrd="0" presId="urn:microsoft.com/office/officeart/2018/2/layout/IconVerticalSolidList"/>
    <dgm:cxn modelId="{EA5091BE-0811-47AE-8B45-307930A66A90}" type="presParOf" srcId="{AA076040-6C1A-4F79-B9E3-0C248C885663}" destId="{515DAFF6-E308-46B2-A4DB-9D66303304A3}" srcOrd="0" destOrd="0" presId="urn:microsoft.com/office/officeart/2018/2/layout/IconVerticalSolidList"/>
    <dgm:cxn modelId="{7590A2A0-26EE-4D1D-B08F-6F38F8F785B3}" type="presParOf" srcId="{515DAFF6-E308-46B2-A4DB-9D66303304A3}" destId="{FDF3A166-317B-4B24-A642-C85A6A4EA397}" srcOrd="0" destOrd="0" presId="urn:microsoft.com/office/officeart/2018/2/layout/IconVerticalSolidList"/>
    <dgm:cxn modelId="{A0639350-E639-4313-A8E1-F25E5FB86070}" type="presParOf" srcId="{515DAFF6-E308-46B2-A4DB-9D66303304A3}" destId="{632C3C19-58A3-423A-9BB1-8FCFEB7DE040}" srcOrd="1" destOrd="0" presId="urn:microsoft.com/office/officeart/2018/2/layout/IconVerticalSolidList"/>
    <dgm:cxn modelId="{7B12ADE1-5414-4EB7-BC5B-6392660E2CC7}" type="presParOf" srcId="{515DAFF6-E308-46B2-A4DB-9D66303304A3}" destId="{9585B652-DC28-4B0C-A72C-BD2C520802D8}" srcOrd="2" destOrd="0" presId="urn:microsoft.com/office/officeart/2018/2/layout/IconVerticalSolidList"/>
    <dgm:cxn modelId="{6D72B081-24AB-4DB4-B258-A972BD7908DC}" type="presParOf" srcId="{515DAFF6-E308-46B2-A4DB-9D66303304A3}" destId="{DA4268F6-DE2C-464F-96C9-2181FE9E1D27}" srcOrd="3" destOrd="0" presId="urn:microsoft.com/office/officeart/2018/2/layout/IconVerticalSolidList"/>
    <dgm:cxn modelId="{CA8EB2B8-556A-4530-B5A1-AB749A168A17}" type="presParOf" srcId="{AA076040-6C1A-4F79-B9E3-0C248C885663}" destId="{598CAB9E-235A-428A-931E-FB8A7634226E}" srcOrd="1" destOrd="0" presId="urn:microsoft.com/office/officeart/2018/2/layout/IconVerticalSolidList"/>
    <dgm:cxn modelId="{59A104DE-A9C4-41A8-B139-AF857CCBA69C}" type="presParOf" srcId="{AA076040-6C1A-4F79-B9E3-0C248C885663}" destId="{2ED5EF49-E18B-49B8-8F7F-016C895D1E01}" srcOrd="2" destOrd="0" presId="urn:microsoft.com/office/officeart/2018/2/layout/IconVerticalSolidList"/>
    <dgm:cxn modelId="{A6E95CB1-D1C2-4D56-9090-D372A0D2739F}" type="presParOf" srcId="{2ED5EF49-E18B-49B8-8F7F-016C895D1E01}" destId="{FEB60D73-9B8E-4550-80F1-FA7BD2927556}" srcOrd="0" destOrd="0" presId="urn:microsoft.com/office/officeart/2018/2/layout/IconVerticalSolidList"/>
    <dgm:cxn modelId="{5BF06B4D-5ECA-4BAF-A2D5-8294283B657B}" type="presParOf" srcId="{2ED5EF49-E18B-49B8-8F7F-016C895D1E01}" destId="{D6078896-0E1F-4020-8C6C-E4622E5F4067}" srcOrd="1" destOrd="0" presId="urn:microsoft.com/office/officeart/2018/2/layout/IconVerticalSolidList"/>
    <dgm:cxn modelId="{68DDDAE5-9A84-4609-AD79-57508DC948DE}" type="presParOf" srcId="{2ED5EF49-E18B-49B8-8F7F-016C895D1E01}" destId="{66C5A099-0D03-42C2-8614-1EB991C6059D}" srcOrd="2" destOrd="0" presId="urn:microsoft.com/office/officeart/2018/2/layout/IconVerticalSolidList"/>
    <dgm:cxn modelId="{6C92031D-1F09-4842-8745-D8FB3E62E9B9}" type="presParOf" srcId="{2ED5EF49-E18B-49B8-8F7F-016C895D1E01}" destId="{252DAB0A-55FD-4D16-A895-13DA4CFC1658}" srcOrd="3" destOrd="0" presId="urn:microsoft.com/office/officeart/2018/2/layout/IconVerticalSolidList"/>
    <dgm:cxn modelId="{58023273-70C2-4EB1-95A2-5DB7E49A96DD}" type="presParOf" srcId="{AA076040-6C1A-4F79-B9E3-0C248C885663}" destId="{71A7D26B-1F2E-4496-9598-BA1C8232C87D}" srcOrd="3" destOrd="0" presId="urn:microsoft.com/office/officeart/2018/2/layout/IconVerticalSolidList"/>
    <dgm:cxn modelId="{15CCC641-A166-4008-BBC8-8BA1178D2D05}" type="presParOf" srcId="{AA076040-6C1A-4F79-B9E3-0C248C885663}" destId="{B1B5CB4C-19EA-4506-9965-AB662508F575}" srcOrd="4" destOrd="0" presId="urn:microsoft.com/office/officeart/2018/2/layout/IconVerticalSolidList"/>
    <dgm:cxn modelId="{9F0B609C-465D-4C01-A167-6B16EA02EDD6}" type="presParOf" srcId="{B1B5CB4C-19EA-4506-9965-AB662508F575}" destId="{02795448-19D6-40AC-B3A1-86FFA50535AF}" srcOrd="0" destOrd="0" presId="urn:microsoft.com/office/officeart/2018/2/layout/IconVerticalSolidList"/>
    <dgm:cxn modelId="{A2C15526-362D-4BE1-ABFF-0BD04A17450F}" type="presParOf" srcId="{B1B5CB4C-19EA-4506-9965-AB662508F575}" destId="{E0AD20F1-357A-4579-91DB-120E3E488011}" srcOrd="1" destOrd="0" presId="urn:microsoft.com/office/officeart/2018/2/layout/IconVerticalSolidList"/>
    <dgm:cxn modelId="{6D141232-6666-4991-B0BF-B85E73618603}" type="presParOf" srcId="{B1B5CB4C-19EA-4506-9965-AB662508F575}" destId="{4C4FF2F0-1647-491B-9D1F-845DD262283A}" srcOrd="2" destOrd="0" presId="urn:microsoft.com/office/officeart/2018/2/layout/IconVerticalSolidList"/>
    <dgm:cxn modelId="{4EDAAF77-F6E4-43C7-8F3B-1A10359FAD6B}" type="presParOf" srcId="{B1B5CB4C-19EA-4506-9965-AB662508F575}" destId="{BEFFE376-433B-457A-9389-C920F2B186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3A166-317B-4B24-A642-C85A6A4EA397}">
      <dsp:nvSpPr>
        <dsp:cNvPr id="0" name=""/>
        <dsp:cNvSpPr/>
      </dsp:nvSpPr>
      <dsp:spPr>
        <a:xfrm>
          <a:off x="0" y="3146"/>
          <a:ext cx="7117918" cy="1385076"/>
        </a:xfrm>
        <a:prstGeom prst="roundRect">
          <a:avLst>
            <a:gd name="adj" fmla="val 10000"/>
          </a:avLst>
        </a:prstGeom>
        <a:solidFill>
          <a:srgbClr val="73577A">
            <a:alpha val="25000"/>
          </a:srgbClr>
        </a:solidFill>
        <a:ln>
          <a:noFill/>
        </a:ln>
        <a:effectLst/>
      </dsp:spPr>
      <dsp:style>
        <a:lnRef idx="0">
          <a:scrgbClr r="0" g="0" b="0"/>
        </a:lnRef>
        <a:fillRef idx="1">
          <a:scrgbClr r="0" g="0" b="0"/>
        </a:fillRef>
        <a:effectRef idx="0">
          <a:scrgbClr r="0" g="0" b="0"/>
        </a:effectRef>
        <a:fontRef idx="minor"/>
      </dsp:style>
    </dsp:sp>
    <dsp:sp modelId="{632C3C19-58A3-423A-9BB1-8FCFEB7DE040}">
      <dsp:nvSpPr>
        <dsp:cNvPr id="0" name=""/>
        <dsp:cNvSpPr/>
      </dsp:nvSpPr>
      <dsp:spPr>
        <a:xfrm>
          <a:off x="418985" y="314789"/>
          <a:ext cx="762537" cy="761792"/>
        </a:xfrm>
        <a:prstGeom prst="rect">
          <a:avLst/>
        </a:prstGeom>
        <a:blipFill>
          <a:blip xmlns:r="http://schemas.openxmlformats.org/officeDocument/2006/relationships" r:embed="rId1"/>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4268F6-DE2C-464F-96C9-2181FE9E1D27}">
      <dsp:nvSpPr>
        <dsp:cNvPr id="0" name=""/>
        <dsp:cNvSpPr/>
      </dsp:nvSpPr>
      <dsp:spPr>
        <a:xfrm>
          <a:off x="1600508" y="3146"/>
          <a:ext cx="5468931" cy="1471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749" tIns="155749" rIns="155749" bIns="155749" numCol="1" spcCol="1270" anchor="ctr" anchorCtr="0">
          <a:noAutofit/>
        </a:bodyPr>
        <a:lstStyle/>
        <a:p>
          <a:pPr marL="0" lvl="0" indent="0" algn="l" defTabSz="889000">
            <a:lnSpc>
              <a:spcPct val="100000"/>
            </a:lnSpc>
            <a:spcBef>
              <a:spcPct val="0"/>
            </a:spcBef>
            <a:spcAft>
              <a:spcPct val="35000"/>
            </a:spcAft>
            <a:buNone/>
          </a:pPr>
          <a:r>
            <a:rPr lang="en-US" sz="2000" b="0" i="0" kern="1200" dirty="0">
              <a:latin typeface="Amasis MT Pro Light" panose="02040304050005020304" pitchFamily="18" charset="0"/>
            </a:rPr>
            <a:t>The bar chart displays a comparison between Random Forest (RF) and Decision Tree (DT) for four key performance metrics: Accuracy, Precision, Recall, and F1-Score.</a:t>
          </a:r>
          <a:endParaRPr lang="en-US" sz="2000" kern="1200" dirty="0">
            <a:latin typeface="Amasis MT Pro Light" panose="02040304050005020304" pitchFamily="18" charset="0"/>
          </a:endParaRPr>
        </a:p>
      </dsp:txBody>
      <dsp:txXfrm>
        <a:off x="1600508" y="3146"/>
        <a:ext cx="5468931" cy="1471644"/>
      </dsp:txXfrm>
    </dsp:sp>
    <dsp:sp modelId="{FEB60D73-9B8E-4550-80F1-FA7BD2927556}">
      <dsp:nvSpPr>
        <dsp:cNvPr id="0" name=""/>
        <dsp:cNvSpPr/>
      </dsp:nvSpPr>
      <dsp:spPr>
        <a:xfrm>
          <a:off x="0" y="1842702"/>
          <a:ext cx="7117918" cy="1385076"/>
        </a:xfrm>
        <a:prstGeom prst="roundRect">
          <a:avLst>
            <a:gd name="adj" fmla="val 10000"/>
          </a:avLst>
        </a:prstGeom>
        <a:solidFill>
          <a:srgbClr val="73577A">
            <a:alpha val="25000"/>
          </a:srgbClr>
        </a:solidFill>
        <a:ln>
          <a:noFill/>
        </a:ln>
        <a:effectLst/>
      </dsp:spPr>
      <dsp:style>
        <a:lnRef idx="0">
          <a:scrgbClr r="0" g="0" b="0"/>
        </a:lnRef>
        <a:fillRef idx="1">
          <a:scrgbClr r="0" g="0" b="0"/>
        </a:fillRef>
        <a:effectRef idx="0">
          <a:scrgbClr r="0" g="0" b="0"/>
        </a:effectRef>
        <a:fontRef idx="minor"/>
      </dsp:style>
    </dsp:sp>
    <dsp:sp modelId="{D6078896-0E1F-4020-8C6C-E4622E5F4067}">
      <dsp:nvSpPr>
        <dsp:cNvPr id="0" name=""/>
        <dsp:cNvSpPr/>
      </dsp:nvSpPr>
      <dsp:spPr>
        <a:xfrm>
          <a:off x="418985" y="2154344"/>
          <a:ext cx="762537" cy="76179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2DAB0A-55FD-4D16-A895-13DA4CFC1658}">
      <dsp:nvSpPr>
        <dsp:cNvPr id="0" name=""/>
        <dsp:cNvSpPr/>
      </dsp:nvSpPr>
      <dsp:spPr>
        <a:xfrm>
          <a:off x="1600508" y="1842702"/>
          <a:ext cx="5468931" cy="1471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749" tIns="155749" rIns="155749" bIns="155749" numCol="1" spcCol="1270" anchor="ctr" anchorCtr="0">
          <a:noAutofit/>
        </a:bodyPr>
        <a:lstStyle/>
        <a:p>
          <a:pPr marL="0" lvl="0" indent="0" algn="l" defTabSz="1111250">
            <a:lnSpc>
              <a:spcPct val="100000"/>
            </a:lnSpc>
            <a:spcBef>
              <a:spcPct val="0"/>
            </a:spcBef>
            <a:spcAft>
              <a:spcPct val="35000"/>
            </a:spcAft>
            <a:buNone/>
          </a:pPr>
          <a:endParaRPr lang="en-US" sz="2500" kern="1200"/>
        </a:p>
      </dsp:txBody>
      <dsp:txXfrm>
        <a:off x="1600508" y="1842702"/>
        <a:ext cx="5468931" cy="1471644"/>
      </dsp:txXfrm>
    </dsp:sp>
    <dsp:sp modelId="{02795448-19D6-40AC-B3A1-86FFA50535AF}">
      <dsp:nvSpPr>
        <dsp:cNvPr id="0" name=""/>
        <dsp:cNvSpPr/>
      </dsp:nvSpPr>
      <dsp:spPr>
        <a:xfrm>
          <a:off x="0" y="3682257"/>
          <a:ext cx="7117918" cy="1385076"/>
        </a:xfrm>
        <a:prstGeom prst="roundRect">
          <a:avLst>
            <a:gd name="adj" fmla="val 10000"/>
          </a:avLst>
        </a:prstGeom>
        <a:solidFill>
          <a:srgbClr val="73577A">
            <a:alpha val="25000"/>
          </a:srgbClr>
        </a:solidFill>
        <a:ln>
          <a:noFill/>
        </a:ln>
        <a:effectLst/>
      </dsp:spPr>
      <dsp:style>
        <a:lnRef idx="0">
          <a:scrgbClr r="0" g="0" b="0"/>
        </a:lnRef>
        <a:fillRef idx="1">
          <a:scrgbClr r="0" g="0" b="0"/>
        </a:fillRef>
        <a:effectRef idx="0">
          <a:scrgbClr r="0" g="0" b="0"/>
        </a:effectRef>
        <a:fontRef idx="minor"/>
      </dsp:style>
    </dsp:sp>
    <dsp:sp modelId="{E0AD20F1-357A-4579-91DB-120E3E488011}">
      <dsp:nvSpPr>
        <dsp:cNvPr id="0" name=""/>
        <dsp:cNvSpPr/>
      </dsp:nvSpPr>
      <dsp:spPr>
        <a:xfrm>
          <a:off x="418985" y="3993900"/>
          <a:ext cx="762537" cy="76179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FFE376-433B-457A-9389-C920F2B1868E}">
      <dsp:nvSpPr>
        <dsp:cNvPr id="0" name=""/>
        <dsp:cNvSpPr/>
      </dsp:nvSpPr>
      <dsp:spPr>
        <a:xfrm>
          <a:off x="1600508" y="3682257"/>
          <a:ext cx="5468931" cy="1471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749" tIns="155749" rIns="155749" bIns="155749" numCol="1" spcCol="1270" anchor="ctr" anchorCtr="0">
          <a:noAutofit/>
        </a:bodyPr>
        <a:lstStyle/>
        <a:p>
          <a:pPr marL="0" lvl="0" indent="0" algn="l" defTabSz="889000">
            <a:lnSpc>
              <a:spcPct val="100000"/>
            </a:lnSpc>
            <a:spcBef>
              <a:spcPct val="0"/>
            </a:spcBef>
            <a:spcAft>
              <a:spcPct val="35000"/>
            </a:spcAft>
            <a:buNone/>
          </a:pPr>
          <a:r>
            <a:rPr lang="en-US" sz="2000" b="0" i="0" kern="1200" dirty="0">
              <a:latin typeface="Amasis MT Pro Light" panose="02040304050005020304" pitchFamily="18" charset="0"/>
            </a:rPr>
            <a:t>Random Forest provides higher precision and recall, especially in identifying spam emails, and also maintains better overall accuracy.</a:t>
          </a:r>
          <a:endParaRPr lang="en-US" sz="2000" kern="1200" dirty="0"/>
        </a:p>
      </dsp:txBody>
      <dsp:txXfrm>
        <a:off x="1600508" y="3682257"/>
        <a:ext cx="5468931" cy="14716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2007-38AA-3966-1E14-B5BE864FD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2A6523-3C3B-32ED-C3D7-C4AF3EC49C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E56EBA-2347-07B9-94C7-9B81A80596FE}"/>
              </a:ext>
            </a:extLst>
          </p:cNvPr>
          <p:cNvSpPr>
            <a:spLocks noGrp="1"/>
          </p:cNvSpPr>
          <p:nvPr>
            <p:ph type="dt" sz="half" idx="10"/>
          </p:nvPr>
        </p:nvSpPr>
        <p:spPr/>
        <p:txBody>
          <a:bodyPr/>
          <a:lstStyle/>
          <a:p>
            <a:fld id="{33D7ABDA-90C6-4F4A-B391-8A7C6A84D836}" type="datetimeFigureOut">
              <a:rPr lang="en-US" smtClean="0"/>
              <a:t>11/24/2024</a:t>
            </a:fld>
            <a:endParaRPr lang="en-US"/>
          </a:p>
        </p:txBody>
      </p:sp>
      <p:sp>
        <p:nvSpPr>
          <p:cNvPr id="5" name="Footer Placeholder 4">
            <a:extLst>
              <a:ext uri="{FF2B5EF4-FFF2-40B4-BE49-F238E27FC236}">
                <a16:creationId xmlns:a16="http://schemas.microsoft.com/office/drawing/2014/main" id="{0FFC4F7E-AE9E-2D0B-775B-2E5C3FDCC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65749-D606-610D-E019-62B625DF53B3}"/>
              </a:ext>
            </a:extLst>
          </p:cNvPr>
          <p:cNvSpPr>
            <a:spLocks noGrp="1"/>
          </p:cNvSpPr>
          <p:nvPr>
            <p:ph type="sldNum" sz="quarter" idx="12"/>
          </p:nvPr>
        </p:nvSpPr>
        <p:spPr/>
        <p:txBody>
          <a:bodyPr/>
          <a:lstStyle/>
          <a:p>
            <a:fld id="{BC5662D4-B525-42E0-9107-387886CC3EE7}" type="slidenum">
              <a:rPr lang="en-US" smtClean="0"/>
              <a:t>‹#›</a:t>
            </a:fld>
            <a:endParaRPr lang="en-US"/>
          </a:p>
        </p:txBody>
      </p:sp>
    </p:spTree>
    <p:extLst>
      <p:ext uri="{BB962C8B-B14F-4D97-AF65-F5344CB8AC3E}">
        <p14:creationId xmlns:p14="http://schemas.microsoft.com/office/powerpoint/2010/main" val="3029250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75BE6-7B7C-5158-C839-0DB4BA806C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B91BF7-5210-1DE1-BD5B-7F174F288E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A6E272-612B-4055-6711-FFD761D96256}"/>
              </a:ext>
            </a:extLst>
          </p:cNvPr>
          <p:cNvSpPr>
            <a:spLocks noGrp="1"/>
          </p:cNvSpPr>
          <p:nvPr>
            <p:ph type="dt" sz="half" idx="10"/>
          </p:nvPr>
        </p:nvSpPr>
        <p:spPr/>
        <p:txBody>
          <a:bodyPr/>
          <a:lstStyle/>
          <a:p>
            <a:fld id="{33D7ABDA-90C6-4F4A-B391-8A7C6A84D836}" type="datetimeFigureOut">
              <a:rPr lang="en-US" smtClean="0"/>
              <a:t>11/24/2024</a:t>
            </a:fld>
            <a:endParaRPr lang="en-US"/>
          </a:p>
        </p:txBody>
      </p:sp>
      <p:sp>
        <p:nvSpPr>
          <p:cNvPr id="5" name="Footer Placeholder 4">
            <a:extLst>
              <a:ext uri="{FF2B5EF4-FFF2-40B4-BE49-F238E27FC236}">
                <a16:creationId xmlns:a16="http://schemas.microsoft.com/office/drawing/2014/main" id="{D3272E61-6C23-8360-2025-3E2FB79BC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6ECAC-08FD-B89D-B276-28455EFE4AE6}"/>
              </a:ext>
            </a:extLst>
          </p:cNvPr>
          <p:cNvSpPr>
            <a:spLocks noGrp="1"/>
          </p:cNvSpPr>
          <p:nvPr>
            <p:ph type="sldNum" sz="quarter" idx="12"/>
          </p:nvPr>
        </p:nvSpPr>
        <p:spPr/>
        <p:txBody>
          <a:bodyPr/>
          <a:lstStyle/>
          <a:p>
            <a:fld id="{BC5662D4-B525-42E0-9107-387886CC3EE7}" type="slidenum">
              <a:rPr lang="en-US" smtClean="0"/>
              <a:t>‹#›</a:t>
            </a:fld>
            <a:endParaRPr lang="en-US"/>
          </a:p>
        </p:txBody>
      </p:sp>
    </p:spTree>
    <p:extLst>
      <p:ext uri="{BB962C8B-B14F-4D97-AF65-F5344CB8AC3E}">
        <p14:creationId xmlns:p14="http://schemas.microsoft.com/office/powerpoint/2010/main" val="3773213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C8B92D-B1BA-1E2E-5B20-1046F55AA5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32B6C5-5E9C-E459-5F32-3D0101D689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295976-9E62-23D3-C684-0B44BE248813}"/>
              </a:ext>
            </a:extLst>
          </p:cNvPr>
          <p:cNvSpPr>
            <a:spLocks noGrp="1"/>
          </p:cNvSpPr>
          <p:nvPr>
            <p:ph type="dt" sz="half" idx="10"/>
          </p:nvPr>
        </p:nvSpPr>
        <p:spPr/>
        <p:txBody>
          <a:bodyPr/>
          <a:lstStyle/>
          <a:p>
            <a:fld id="{33D7ABDA-90C6-4F4A-B391-8A7C6A84D836}" type="datetimeFigureOut">
              <a:rPr lang="en-US" smtClean="0"/>
              <a:t>11/24/2024</a:t>
            </a:fld>
            <a:endParaRPr lang="en-US"/>
          </a:p>
        </p:txBody>
      </p:sp>
      <p:sp>
        <p:nvSpPr>
          <p:cNvPr id="5" name="Footer Placeholder 4">
            <a:extLst>
              <a:ext uri="{FF2B5EF4-FFF2-40B4-BE49-F238E27FC236}">
                <a16:creationId xmlns:a16="http://schemas.microsoft.com/office/drawing/2014/main" id="{C7BC0D26-F8C8-8DCA-B6A5-CA31D16E2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67270-E915-5716-5C12-067E8CE926E0}"/>
              </a:ext>
            </a:extLst>
          </p:cNvPr>
          <p:cNvSpPr>
            <a:spLocks noGrp="1"/>
          </p:cNvSpPr>
          <p:nvPr>
            <p:ph type="sldNum" sz="quarter" idx="12"/>
          </p:nvPr>
        </p:nvSpPr>
        <p:spPr/>
        <p:txBody>
          <a:bodyPr/>
          <a:lstStyle/>
          <a:p>
            <a:fld id="{BC5662D4-B525-42E0-9107-387886CC3EE7}" type="slidenum">
              <a:rPr lang="en-US" smtClean="0"/>
              <a:t>‹#›</a:t>
            </a:fld>
            <a:endParaRPr lang="en-US"/>
          </a:p>
        </p:txBody>
      </p:sp>
    </p:spTree>
    <p:extLst>
      <p:ext uri="{BB962C8B-B14F-4D97-AF65-F5344CB8AC3E}">
        <p14:creationId xmlns:p14="http://schemas.microsoft.com/office/powerpoint/2010/main" val="1247663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9C5AA-FD61-EB53-2E92-D17F31B99D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03D67D-ECB4-1FE2-3497-5A1550248F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32467-0011-1038-970E-31CCF76C02DE}"/>
              </a:ext>
            </a:extLst>
          </p:cNvPr>
          <p:cNvSpPr>
            <a:spLocks noGrp="1"/>
          </p:cNvSpPr>
          <p:nvPr>
            <p:ph type="dt" sz="half" idx="10"/>
          </p:nvPr>
        </p:nvSpPr>
        <p:spPr/>
        <p:txBody>
          <a:bodyPr/>
          <a:lstStyle/>
          <a:p>
            <a:fld id="{33D7ABDA-90C6-4F4A-B391-8A7C6A84D836}" type="datetimeFigureOut">
              <a:rPr lang="en-US" smtClean="0"/>
              <a:t>11/24/2024</a:t>
            </a:fld>
            <a:endParaRPr lang="en-US"/>
          </a:p>
        </p:txBody>
      </p:sp>
      <p:sp>
        <p:nvSpPr>
          <p:cNvPr id="5" name="Footer Placeholder 4">
            <a:extLst>
              <a:ext uri="{FF2B5EF4-FFF2-40B4-BE49-F238E27FC236}">
                <a16:creationId xmlns:a16="http://schemas.microsoft.com/office/drawing/2014/main" id="{91E9B24C-0F30-880B-50DA-644DB286E2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BF3B8-61A6-9712-2CD3-F9FC8BB7AB0D}"/>
              </a:ext>
            </a:extLst>
          </p:cNvPr>
          <p:cNvSpPr>
            <a:spLocks noGrp="1"/>
          </p:cNvSpPr>
          <p:nvPr>
            <p:ph type="sldNum" sz="quarter" idx="12"/>
          </p:nvPr>
        </p:nvSpPr>
        <p:spPr/>
        <p:txBody>
          <a:bodyPr/>
          <a:lstStyle/>
          <a:p>
            <a:fld id="{BC5662D4-B525-42E0-9107-387886CC3EE7}" type="slidenum">
              <a:rPr lang="en-US" smtClean="0"/>
              <a:t>‹#›</a:t>
            </a:fld>
            <a:endParaRPr lang="en-US"/>
          </a:p>
        </p:txBody>
      </p:sp>
    </p:spTree>
    <p:extLst>
      <p:ext uri="{BB962C8B-B14F-4D97-AF65-F5344CB8AC3E}">
        <p14:creationId xmlns:p14="http://schemas.microsoft.com/office/powerpoint/2010/main" val="156373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289C-7E56-088C-0B77-C37D589775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29E43E-8752-FD0C-F4B0-5DF7DD6017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41A7C-57AC-4D5A-86E8-FE798FB448F8}"/>
              </a:ext>
            </a:extLst>
          </p:cNvPr>
          <p:cNvSpPr>
            <a:spLocks noGrp="1"/>
          </p:cNvSpPr>
          <p:nvPr>
            <p:ph type="dt" sz="half" idx="10"/>
          </p:nvPr>
        </p:nvSpPr>
        <p:spPr/>
        <p:txBody>
          <a:bodyPr/>
          <a:lstStyle/>
          <a:p>
            <a:fld id="{33D7ABDA-90C6-4F4A-B391-8A7C6A84D836}" type="datetimeFigureOut">
              <a:rPr lang="en-US" smtClean="0"/>
              <a:t>11/24/2024</a:t>
            </a:fld>
            <a:endParaRPr lang="en-US"/>
          </a:p>
        </p:txBody>
      </p:sp>
      <p:sp>
        <p:nvSpPr>
          <p:cNvPr id="5" name="Footer Placeholder 4">
            <a:extLst>
              <a:ext uri="{FF2B5EF4-FFF2-40B4-BE49-F238E27FC236}">
                <a16:creationId xmlns:a16="http://schemas.microsoft.com/office/drawing/2014/main" id="{8DD4AE3D-1568-427D-BC36-3F7CD3C1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00D528-F74D-7D78-E1D2-2578148F4139}"/>
              </a:ext>
            </a:extLst>
          </p:cNvPr>
          <p:cNvSpPr>
            <a:spLocks noGrp="1"/>
          </p:cNvSpPr>
          <p:nvPr>
            <p:ph type="sldNum" sz="quarter" idx="12"/>
          </p:nvPr>
        </p:nvSpPr>
        <p:spPr/>
        <p:txBody>
          <a:bodyPr/>
          <a:lstStyle/>
          <a:p>
            <a:fld id="{BC5662D4-B525-42E0-9107-387886CC3EE7}" type="slidenum">
              <a:rPr lang="en-US" smtClean="0"/>
              <a:t>‹#›</a:t>
            </a:fld>
            <a:endParaRPr lang="en-US"/>
          </a:p>
        </p:txBody>
      </p:sp>
    </p:spTree>
    <p:extLst>
      <p:ext uri="{BB962C8B-B14F-4D97-AF65-F5344CB8AC3E}">
        <p14:creationId xmlns:p14="http://schemas.microsoft.com/office/powerpoint/2010/main" val="394699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39B9-0D9F-8224-59B2-4F6F8149F9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21E14-787B-A28B-A397-F4AF58CC5F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50592-2085-C4B5-4A34-07AA4DDAA0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891DD1-0849-DBC1-4198-0638310FE51F}"/>
              </a:ext>
            </a:extLst>
          </p:cNvPr>
          <p:cNvSpPr>
            <a:spLocks noGrp="1"/>
          </p:cNvSpPr>
          <p:nvPr>
            <p:ph type="dt" sz="half" idx="10"/>
          </p:nvPr>
        </p:nvSpPr>
        <p:spPr/>
        <p:txBody>
          <a:bodyPr/>
          <a:lstStyle/>
          <a:p>
            <a:fld id="{33D7ABDA-90C6-4F4A-B391-8A7C6A84D836}" type="datetimeFigureOut">
              <a:rPr lang="en-US" smtClean="0"/>
              <a:t>11/24/2024</a:t>
            </a:fld>
            <a:endParaRPr lang="en-US"/>
          </a:p>
        </p:txBody>
      </p:sp>
      <p:sp>
        <p:nvSpPr>
          <p:cNvPr id="6" name="Footer Placeholder 5">
            <a:extLst>
              <a:ext uri="{FF2B5EF4-FFF2-40B4-BE49-F238E27FC236}">
                <a16:creationId xmlns:a16="http://schemas.microsoft.com/office/drawing/2014/main" id="{E0F0E0B7-6D56-3FED-40E3-4CAAA8BC52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6292D-B3BB-BED3-62F0-AB79CAF2D12C}"/>
              </a:ext>
            </a:extLst>
          </p:cNvPr>
          <p:cNvSpPr>
            <a:spLocks noGrp="1"/>
          </p:cNvSpPr>
          <p:nvPr>
            <p:ph type="sldNum" sz="quarter" idx="12"/>
          </p:nvPr>
        </p:nvSpPr>
        <p:spPr/>
        <p:txBody>
          <a:bodyPr/>
          <a:lstStyle/>
          <a:p>
            <a:fld id="{BC5662D4-B525-42E0-9107-387886CC3EE7}" type="slidenum">
              <a:rPr lang="en-US" smtClean="0"/>
              <a:t>‹#›</a:t>
            </a:fld>
            <a:endParaRPr lang="en-US"/>
          </a:p>
        </p:txBody>
      </p:sp>
    </p:spTree>
    <p:extLst>
      <p:ext uri="{BB962C8B-B14F-4D97-AF65-F5344CB8AC3E}">
        <p14:creationId xmlns:p14="http://schemas.microsoft.com/office/powerpoint/2010/main" val="413083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0E141-D5DB-E9C3-302B-4799FB2AA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17A9A6-3685-EE40-508A-84BF04E053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F01691-E993-CBCA-D29B-A3AF0CAD4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A4862A-53FD-8DE3-39F5-9FD888216C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B6AF7A-95D8-0693-68C7-3366F0B7EF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BD03FC-C338-0FA4-12DF-2A3E8D1847E5}"/>
              </a:ext>
            </a:extLst>
          </p:cNvPr>
          <p:cNvSpPr>
            <a:spLocks noGrp="1"/>
          </p:cNvSpPr>
          <p:nvPr>
            <p:ph type="dt" sz="half" idx="10"/>
          </p:nvPr>
        </p:nvSpPr>
        <p:spPr/>
        <p:txBody>
          <a:bodyPr/>
          <a:lstStyle/>
          <a:p>
            <a:fld id="{33D7ABDA-90C6-4F4A-B391-8A7C6A84D836}" type="datetimeFigureOut">
              <a:rPr lang="en-US" smtClean="0"/>
              <a:t>11/24/2024</a:t>
            </a:fld>
            <a:endParaRPr lang="en-US"/>
          </a:p>
        </p:txBody>
      </p:sp>
      <p:sp>
        <p:nvSpPr>
          <p:cNvPr id="8" name="Footer Placeholder 7">
            <a:extLst>
              <a:ext uri="{FF2B5EF4-FFF2-40B4-BE49-F238E27FC236}">
                <a16:creationId xmlns:a16="http://schemas.microsoft.com/office/drawing/2014/main" id="{82DC5B51-B2A2-18BD-FA6E-D785955B52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65E996-EBA9-F487-E40B-7FEBC3EAB543}"/>
              </a:ext>
            </a:extLst>
          </p:cNvPr>
          <p:cNvSpPr>
            <a:spLocks noGrp="1"/>
          </p:cNvSpPr>
          <p:nvPr>
            <p:ph type="sldNum" sz="quarter" idx="12"/>
          </p:nvPr>
        </p:nvSpPr>
        <p:spPr/>
        <p:txBody>
          <a:bodyPr/>
          <a:lstStyle/>
          <a:p>
            <a:fld id="{BC5662D4-B525-42E0-9107-387886CC3EE7}" type="slidenum">
              <a:rPr lang="en-US" smtClean="0"/>
              <a:t>‹#›</a:t>
            </a:fld>
            <a:endParaRPr lang="en-US"/>
          </a:p>
        </p:txBody>
      </p:sp>
    </p:spTree>
    <p:extLst>
      <p:ext uri="{BB962C8B-B14F-4D97-AF65-F5344CB8AC3E}">
        <p14:creationId xmlns:p14="http://schemas.microsoft.com/office/powerpoint/2010/main" val="1319925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91E5-697F-F181-F2FF-8B82B6376A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453708-B036-D34A-AAD7-785E83550EFC}"/>
              </a:ext>
            </a:extLst>
          </p:cNvPr>
          <p:cNvSpPr>
            <a:spLocks noGrp="1"/>
          </p:cNvSpPr>
          <p:nvPr>
            <p:ph type="dt" sz="half" idx="10"/>
          </p:nvPr>
        </p:nvSpPr>
        <p:spPr/>
        <p:txBody>
          <a:bodyPr/>
          <a:lstStyle/>
          <a:p>
            <a:fld id="{33D7ABDA-90C6-4F4A-B391-8A7C6A84D836}" type="datetimeFigureOut">
              <a:rPr lang="en-US" smtClean="0"/>
              <a:t>11/24/2024</a:t>
            </a:fld>
            <a:endParaRPr lang="en-US"/>
          </a:p>
        </p:txBody>
      </p:sp>
      <p:sp>
        <p:nvSpPr>
          <p:cNvPr id="4" name="Footer Placeholder 3">
            <a:extLst>
              <a:ext uri="{FF2B5EF4-FFF2-40B4-BE49-F238E27FC236}">
                <a16:creationId xmlns:a16="http://schemas.microsoft.com/office/drawing/2014/main" id="{2E079922-603B-73B7-8244-FB1F5D2C7F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C59EA-772B-58CE-E0CE-A85715E7DC0A}"/>
              </a:ext>
            </a:extLst>
          </p:cNvPr>
          <p:cNvSpPr>
            <a:spLocks noGrp="1"/>
          </p:cNvSpPr>
          <p:nvPr>
            <p:ph type="sldNum" sz="quarter" idx="12"/>
          </p:nvPr>
        </p:nvSpPr>
        <p:spPr/>
        <p:txBody>
          <a:bodyPr/>
          <a:lstStyle/>
          <a:p>
            <a:fld id="{BC5662D4-B525-42E0-9107-387886CC3EE7}" type="slidenum">
              <a:rPr lang="en-US" smtClean="0"/>
              <a:t>‹#›</a:t>
            </a:fld>
            <a:endParaRPr lang="en-US"/>
          </a:p>
        </p:txBody>
      </p:sp>
    </p:spTree>
    <p:extLst>
      <p:ext uri="{BB962C8B-B14F-4D97-AF65-F5344CB8AC3E}">
        <p14:creationId xmlns:p14="http://schemas.microsoft.com/office/powerpoint/2010/main" val="3020971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EE5B8-1665-0FA9-277F-A68B7AA8F409}"/>
              </a:ext>
            </a:extLst>
          </p:cNvPr>
          <p:cNvSpPr>
            <a:spLocks noGrp="1"/>
          </p:cNvSpPr>
          <p:nvPr>
            <p:ph type="dt" sz="half" idx="10"/>
          </p:nvPr>
        </p:nvSpPr>
        <p:spPr/>
        <p:txBody>
          <a:bodyPr/>
          <a:lstStyle/>
          <a:p>
            <a:fld id="{33D7ABDA-90C6-4F4A-B391-8A7C6A84D836}" type="datetimeFigureOut">
              <a:rPr lang="en-US" smtClean="0"/>
              <a:t>11/24/2024</a:t>
            </a:fld>
            <a:endParaRPr lang="en-US"/>
          </a:p>
        </p:txBody>
      </p:sp>
      <p:sp>
        <p:nvSpPr>
          <p:cNvPr id="3" name="Footer Placeholder 2">
            <a:extLst>
              <a:ext uri="{FF2B5EF4-FFF2-40B4-BE49-F238E27FC236}">
                <a16:creationId xmlns:a16="http://schemas.microsoft.com/office/drawing/2014/main" id="{B00D6723-5406-3514-09C7-558C323FA4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22AF42-1EBC-04EB-B795-C576E5282F2F}"/>
              </a:ext>
            </a:extLst>
          </p:cNvPr>
          <p:cNvSpPr>
            <a:spLocks noGrp="1"/>
          </p:cNvSpPr>
          <p:nvPr>
            <p:ph type="sldNum" sz="quarter" idx="12"/>
          </p:nvPr>
        </p:nvSpPr>
        <p:spPr/>
        <p:txBody>
          <a:bodyPr/>
          <a:lstStyle/>
          <a:p>
            <a:fld id="{BC5662D4-B525-42E0-9107-387886CC3EE7}" type="slidenum">
              <a:rPr lang="en-US" smtClean="0"/>
              <a:t>‹#›</a:t>
            </a:fld>
            <a:endParaRPr lang="en-US"/>
          </a:p>
        </p:txBody>
      </p:sp>
    </p:spTree>
    <p:extLst>
      <p:ext uri="{BB962C8B-B14F-4D97-AF65-F5344CB8AC3E}">
        <p14:creationId xmlns:p14="http://schemas.microsoft.com/office/powerpoint/2010/main" val="3633241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FD50-E559-5590-B7FC-FCF75ED08D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0F5795-95C2-ADD7-A934-A2A14C3759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5B0A6B-B977-2559-C60C-9528374EE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5BC6D-667A-CA77-DA12-14024CBBBEF8}"/>
              </a:ext>
            </a:extLst>
          </p:cNvPr>
          <p:cNvSpPr>
            <a:spLocks noGrp="1"/>
          </p:cNvSpPr>
          <p:nvPr>
            <p:ph type="dt" sz="half" idx="10"/>
          </p:nvPr>
        </p:nvSpPr>
        <p:spPr/>
        <p:txBody>
          <a:bodyPr/>
          <a:lstStyle/>
          <a:p>
            <a:fld id="{33D7ABDA-90C6-4F4A-B391-8A7C6A84D836}" type="datetimeFigureOut">
              <a:rPr lang="en-US" smtClean="0"/>
              <a:t>11/24/2024</a:t>
            </a:fld>
            <a:endParaRPr lang="en-US"/>
          </a:p>
        </p:txBody>
      </p:sp>
      <p:sp>
        <p:nvSpPr>
          <p:cNvPr id="6" name="Footer Placeholder 5">
            <a:extLst>
              <a:ext uri="{FF2B5EF4-FFF2-40B4-BE49-F238E27FC236}">
                <a16:creationId xmlns:a16="http://schemas.microsoft.com/office/drawing/2014/main" id="{F6592CDD-2813-F14E-04B2-25EBEB5A3F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2E0D97-D525-D099-E76F-516AB927DAD5}"/>
              </a:ext>
            </a:extLst>
          </p:cNvPr>
          <p:cNvSpPr>
            <a:spLocks noGrp="1"/>
          </p:cNvSpPr>
          <p:nvPr>
            <p:ph type="sldNum" sz="quarter" idx="12"/>
          </p:nvPr>
        </p:nvSpPr>
        <p:spPr/>
        <p:txBody>
          <a:bodyPr/>
          <a:lstStyle/>
          <a:p>
            <a:fld id="{BC5662D4-B525-42E0-9107-387886CC3EE7}" type="slidenum">
              <a:rPr lang="en-US" smtClean="0"/>
              <a:t>‹#›</a:t>
            </a:fld>
            <a:endParaRPr lang="en-US"/>
          </a:p>
        </p:txBody>
      </p:sp>
    </p:spTree>
    <p:extLst>
      <p:ext uri="{BB962C8B-B14F-4D97-AF65-F5344CB8AC3E}">
        <p14:creationId xmlns:p14="http://schemas.microsoft.com/office/powerpoint/2010/main" val="1231500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03648-1375-A286-E114-ACB934446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5E41DF-D401-29D9-2F1D-927E0DF439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75A433-147C-9F64-E306-5358831A0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C18755-978E-2BC2-8287-6DA970806BDE}"/>
              </a:ext>
            </a:extLst>
          </p:cNvPr>
          <p:cNvSpPr>
            <a:spLocks noGrp="1"/>
          </p:cNvSpPr>
          <p:nvPr>
            <p:ph type="dt" sz="half" idx="10"/>
          </p:nvPr>
        </p:nvSpPr>
        <p:spPr/>
        <p:txBody>
          <a:bodyPr/>
          <a:lstStyle/>
          <a:p>
            <a:fld id="{33D7ABDA-90C6-4F4A-B391-8A7C6A84D836}" type="datetimeFigureOut">
              <a:rPr lang="en-US" smtClean="0"/>
              <a:t>11/24/2024</a:t>
            </a:fld>
            <a:endParaRPr lang="en-US"/>
          </a:p>
        </p:txBody>
      </p:sp>
      <p:sp>
        <p:nvSpPr>
          <p:cNvPr id="6" name="Footer Placeholder 5">
            <a:extLst>
              <a:ext uri="{FF2B5EF4-FFF2-40B4-BE49-F238E27FC236}">
                <a16:creationId xmlns:a16="http://schemas.microsoft.com/office/drawing/2014/main" id="{58D0B926-F966-357D-CD91-7DD49E49A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CE0D91-08B6-3045-F585-226ABC350C7E}"/>
              </a:ext>
            </a:extLst>
          </p:cNvPr>
          <p:cNvSpPr>
            <a:spLocks noGrp="1"/>
          </p:cNvSpPr>
          <p:nvPr>
            <p:ph type="sldNum" sz="quarter" idx="12"/>
          </p:nvPr>
        </p:nvSpPr>
        <p:spPr/>
        <p:txBody>
          <a:bodyPr/>
          <a:lstStyle/>
          <a:p>
            <a:fld id="{BC5662D4-B525-42E0-9107-387886CC3EE7}" type="slidenum">
              <a:rPr lang="en-US" smtClean="0"/>
              <a:t>‹#›</a:t>
            </a:fld>
            <a:endParaRPr lang="en-US"/>
          </a:p>
        </p:txBody>
      </p:sp>
    </p:spTree>
    <p:extLst>
      <p:ext uri="{BB962C8B-B14F-4D97-AF65-F5344CB8AC3E}">
        <p14:creationId xmlns:p14="http://schemas.microsoft.com/office/powerpoint/2010/main" val="1106597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FA833F-275F-1D54-69D6-95C80AD134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EBEFBB-8226-1D95-D9BF-D3ECCD4821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8CC62E-B130-E58C-EC48-F6656CE60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D7ABDA-90C6-4F4A-B391-8A7C6A84D836}" type="datetimeFigureOut">
              <a:rPr lang="en-US" smtClean="0"/>
              <a:t>11/24/2024</a:t>
            </a:fld>
            <a:endParaRPr lang="en-US"/>
          </a:p>
        </p:txBody>
      </p:sp>
      <p:sp>
        <p:nvSpPr>
          <p:cNvPr id="5" name="Footer Placeholder 4">
            <a:extLst>
              <a:ext uri="{FF2B5EF4-FFF2-40B4-BE49-F238E27FC236}">
                <a16:creationId xmlns:a16="http://schemas.microsoft.com/office/drawing/2014/main" id="{22BA4F76-9BB3-90A9-2984-7D3BDBC3C6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A07F44B-615C-AC62-6299-1D6A328CA7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5662D4-B525-42E0-9107-387886CC3EE7}" type="slidenum">
              <a:rPr lang="en-US" smtClean="0"/>
              <a:t>‹#›</a:t>
            </a:fld>
            <a:endParaRPr lang="en-US"/>
          </a:p>
        </p:txBody>
      </p:sp>
    </p:spTree>
    <p:extLst>
      <p:ext uri="{BB962C8B-B14F-4D97-AF65-F5344CB8AC3E}">
        <p14:creationId xmlns:p14="http://schemas.microsoft.com/office/powerpoint/2010/main" val="1815862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bmp"/><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bmp"/><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E561F80-C7E0-E450-7807-B2230BA9E7A4}"/>
              </a:ext>
            </a:extLst>
          </p:cNvPr>
          <p:cNvSpPr/>
          <p:nvPr/>
        </p:nvSpPr>
        <p:spPr>
          <a:xfrm>
            <a:off x="-12281" y="0"/>
            <a:ext cx="6916883" cy="6858000"/>
          </a:xfrm>
          <a:prstGeom prst="rect">
            <a:avLst/>
          </a:prstGeom>
          <a:solidFill>
            <a:srgbClr val="73577A">
              <a:alpha val="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4E416E5-5D29-81A9-1102-4E407B2366DC}"/>
              </a:ext>
            </a:extLst>
          </p:cNvPr>
          <p:cNvSpPr/>
          <p:nvPr/>
        </p:nvSpPr>
        <p:spPr>
          <a:xfrm>
            <a:off x="4835787" y="3674867"/>
            <a:ext cx="3107206" cy="644316"/>
          </a:xfrm>
          <a:prstGeom prst="rect">
            <a:avLst/>
          </a:prstGeom>
          <a:solidFill>
            <a:srgbClr val="7357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tractor with a bucket on the back&#10;&#10;Description automatically generated">
            <a:extLst>
              <a:ext uri="{FF2B5EF4-FFF2-40B4-BE49-F238E27FC236}">
                <a16:creationId xmlns:a16="http://schemas.microsoft.com/office/drawing/2014/main" id="{D7061B57-86E7-7223-DA50-990F386A1F7E}"/>
              </a:ext>
            </a:extLst>
          </p:cNvPr>
          <p:cNvPicPr>
            <a:picLocks noChangeAspect="1"/>
          </p:cNvPicPr>
          <p:nvPr/>
        </p:nvPicPr>
        <p:blipFill>
          <a:blip r:embed="rId2">
            <a:extLst>
              <a:ext uri="{28A0092B-C50C-407E-A947-70E740481C1C}">
                <a14:useLocalDpi xmlns:a14="http://schemas.microsoft.com/office/drawing/2010/main" val="0"/>
              </a:ext>
            </a:extLst>
          </a:blip>
          <a:srcRect l="20705" t="-14732" r="59592" b="100000"/>
          <a:stretch>
            <a:fillRect/>
          </a:stretch>
        </p:blipFill>
        <p:spPr>
          <a:xfrm>
            <a:off x="-866245" y="-1010310"/>
            <a:ext cx="2033618" cy="1010311"/>
          </a:xfrm>
          <a:custGeom>
            <a:avLst/>
            <a:gdLst>
              <a:gd name="connsiteX0" fmla="*/ 1131581 w 2033618"/>
              <a:gd name="connsiteY0" fmla="*/ 0 h 1010311"/>
              <a:gd name="connsiteX1" fmla="*/ 2033618 w 2033618"/>
              <a:gd name="connsiteY1" fmla="*/ 1010311 h 1010311"/>
              <a:gd name="connsiteX2" fmla="*/ 0 w 2033618"/>
              <a:gd name="connsiteY2" fmla="*/ 1010311 h 1010311"/>
              <a:gd name="connsiteX3" fmla="*/ 1131581 w 2033618"/>
              <a:gd name="connsiteY3" fmla="*/ 0 h 1010311"/>
            </a:gdLst>
            <a:ahLst/>
            <a:cxnLst>
              <a:cxn ang="0">
                <a:pos x="connsiteX0" y="connsiteY0"/>
              </a:cxn>
              <a:cxn ang="0">
                <a:pos x="connsiteX1" y="connsiteY1"/>
              </a:cxn>
              <a:cxn ang="0">
                <a:pos x="connsiteX2" y="connsiteY2"/>
              </a:cxn>
              <a:cxn ang="0">
                <a:pos x="connsiteX3" y="connsiteY3"/>
              </a:cxn>
            </a:cxnLst>
            <a:rect l="l" t="t" r="r" b="b"/>
            <a:pathLst>
              <a:path w="2033618" h="1010311">
                <a:moveTo>
                  <a:pt x="1131581" y="0"/>
                </a:moveTo>
                <a:lnTo>
                  <a:pt x="2033618" y="1010311"/>
                </a:lnTo>
                <a:lnTo>
                  <a:pt x="0" y="1010311"/>
                </a:lnTo>
                <a:lnTo>
                  <a:pt x="1131581" y="0"/>
                </a:lnTo>
                <a:close/>
              </a:path>
            </a:pathLst>
          </a:custGeom>
        </p:spPr>
      </p:pic>
      <p:pic>
        <p:nvPicPr>
          <p:cNvPr id="15" name="Picture 14" descr="A tractor with a bucket on the back&#10;&#10;Description automatically generated">
            <a:extLst>
              <a:ext uri="{FF2B5EF4-FFF2-40B4-BE49-F238E27FC236}">
                <a16:creationId xmlns:a16="http://schemas.microsoft.com/office/drawing/2014/main" id="{1E28D7AE-B950-21D7-4D74-8AAC75CD914C}"/>
              </a:ext>
            </a:extLst>
          </p:cNvPr>
          <p:cNvPicPr>
            <a:picLocks noChangeAspect="1"/>
          </p:cNvPicPr>
          <p:nvPr/>
        </p:nvPicPr>
        <p:blipFill>
          <a:blip r:embed="rId2">
            <a:extLst>
              <a:ext uri="{28A0092B-C50C-407E-A947-70E740481C1C}">
                <a14:useLocalDpi xmlns:a14="http://schemas.microsoft.com/office/drawing/2010/main" val="0"/>
              </a:ext>
            </a:extLst>
          </a:blip>
          <a:srcRect l="61436" t="100000" r="-5463" b="-38296"/>
          <a:stretch>
            <a:fillRect/>
          </a:stretch>
        </p:blipFill>
        <p:spPr>
          <a:xfrm>
            <a:off x="3337791" y="6858000"/>
            <a:ext cx="4544241" cy="2626316"/>
          </a:xfrm>
          <a:custGeom>
            <a:avLst/>
            <a:gdLst>
              <a:gd name="connsiteX0" fmla="*/ 0 w 4544241"/>
              <a:gd name="connsiteY0" fmla="*/ 0 h 2626316"/>
              <a:gd name="connsiteX1" fmla="*/ 3952618 w 4544241"/>
              <a:gd name="connsiteY1" fmla="*/ 0 h 2626316"/>
              <a:gd name="connsiteX2" fmla="*/ 4544241 w 4544241"/>
              <a:gd name="connsiteY2" fmla="*/ 662637 h 2626316"/>
              <a:gd name="connsiteX3" fmla="*/ 2344856 w 4544241"/>
              <a:gd name="connsiteY3" fmla="*/ 2626316 h 2626316"/>
              <a:gd name="connsiteX4" fmla="*/ 0 w 4544241"/>
              <a:gd name="connsiteY4" fmla="*/ 0 h 2626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241" h="2626316">
                <a:moveTo>
                  <a:pt x="0" y="0"/>
                </a:moveTo>
                <a:lnTo>
                  <a:pt x="3952618" y="0"/>
                </a:lnTo>
                <a:lnTo>
                  <a:pt x="4544241" y="662637"/>
                </a:lnTo>
                <a:lnTo>
                  <a:pt x="2344856" y="2626316"/>
                </a:lnTo>
                <a:lnTo>
                  <a:pt x="0" y="0"/>
                </a:lnTo>
                <a:close/>
              </a:path>
            </a:pathLst>
          </a:custGeom>
        </p:spPr>
      </p:pic>
      <p:sp>
        <p:nvSpPr>
          <p:cNvPr id="34" name="TextBox 33">
            <a:extLst>
              <a:ext uri="{FF2B5EF4-FFF2-40B4-BE49-F238E27FC236}">
                <a16:creationId xmlns:a16="http://schemas.microsoft.com/office/drawing/2014/main" id="{A578742B-9E66-2D0E-0E92-DB2C599D5E5E}"/>
              </a:ext>
            </a:extLst>
          </p:cNvPr>
          <p:cNvSpPr txBox="1"/>
          <p:nvPr/>
        </p:nvSpPr>
        <p:spPr>
          <a:xfrm>
            <a:off x="4835787" y="3672852"/>
            <a:ext cx="3256654" cy="646331"/>
          </a:xfrm>
          <a:prstGeom prst="rect">
            <a:avLst/>
          </a:prstGeom>
          <a:noFill/>
        </p:spPr>
        <p:txBody>
          <a:bodyPr wrap="square" rtlCol="0">
            <a:spAutoFit/>
          </a:bodyPr>
          <a:lstStyle/>
          <a:p>
            <a:r>
              <a:rPr lang="en-GB" dirty="0">
                <a:solidFill>
                  <a:schemeClr val="bg1"/>
                </a:solidFill>
                <a:latin typeface="Amasis MT Pro Light" panose="02040304050005020304" pitchFamily="18" charset="0"/>
              </a:rPr>
              <a:t>Maria Al Jassim 222455334</a:t>
            </a:r>
          </a:p>
          <a:p>
            <a:r>
              <a:rPr lang="en-GB" dirty="0">
                <a:solidFill>
                  <a:schemeClr val="bg1"/>
                </a:solidFill>
                <a:latin typeface="Amasis MT Pro Light" panose="02040304050005020304" pitchFamily="18" charset="0"/>
              </a:rPr>
              <a:t>Walaa Al Asmakh 221436687</a:t>
            </a:r>
            <a:endParaRPr lang="en-US" dirty="0">
              <a:solidFill>
                <a:schemeClr val="bg1"/>
              </a:solidFill>
              <a:latin typeface="Amasis MT Pro Light" panose="02040304050005020304" pitchFamily="18" charset="0"/>
            </a:endParaRPr>
          </a:p>
        </p:txBody>
      </p:sp>
      <p:sp>
        <p:nvSpPr>
          <p:cNvPr id="23" name="Isosceles Triangle 22">
            <a:extLst>
              <a:ext uri="{FF2B5EF4-FFF2-40B4-BE49-F238E27FC236}">
                <a16:creationId xmlns:a16="http://schemas.microsoft.com/office/drawing/2014/main" id="{723B206C-9310-17A4-7997-04A4CB2314AD}"/>
              </a:ext>
            </a:extLst>
          </p:cNvPr>
          <p:cNvSpPr/>
          <p:nvPr/>
        </p:nvSpPr>
        <p:spPr>
          <a:xfrm>
            <a:off x="1996441" y="6065520"/>
            <a:ext cx="1158240" cy="792480"/>
          </a:xfrm>
          <a:prstGeom prst="triangle">
            <a:avLst/>
          </a:prstGeom>
          <a:solidFill>
            <a:srgbClr val="7357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3EFB5A45-BE61-9C5D-7F3A-E5C36A636F01}"/>
              </a:ext>
            </a:extLst>
          </p:cNvPr>
          <p:cNvSpPr/>
          <p:nvPr/>
        </p:nvSpPr>
        <p:spPr>
          <a:xfrm rot="10800000">
            <a:off x="10058400" y="0"/>
            <a:ext cx="2133600" cy="2819400"/>
          </a:xfrm>
          <a:prstGeom prst="rtTriangle">
            <a:avLst/>
          </a:prstGeom>
          <a:solidFill>
            <a:srgbClr val="7357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79CEDA12-2293-8600-4316-00959BF1CEA8}"/>
              </a:ext>
            </a:extLst>
          </p:cNvPr>
          <p:cNvPicPr>
            <a:picLocks noChangeAspect="1"/>
          </p:cNvPicPr>
          <p:nvPr/>
        </p:nvPicPr>
        <p:blipFill>
          <a:blip r:embed="rId3">
            <a:extLst>
              <a:ext uri="{28A0092B-C50C-407E-A947-70E740481C1C}">
                <a14:useLocalDpi xmlns:a14="http://schemas.microsoft.com/office/drawing/2010/main" val="0"/>
              </a:ext>
            </a:extLst>
          </a:blip>
          <a:srcRect l="23349" t="-2223" r="12875" b="2223"/>
          <a:stretch/>
        </p:blipFill>
        <p:spPr>
          <a:xfrm>
            <a:off x="1" y="0"/>
            <a:ext cx="6558067" cy="6858000"/>
          </a:xfrm>
          <a:custGeom>
            <a:avLst/>
            <a:gdLst>
              <a:gd name="connsiteX0" fmla="*/ 0 w 6558067"/>
              <a:gd name="connsiteY0" fmla="*/ 0 h 6858000"/>
              <a:gd name="connsiteX1" fmla="*/ 1419328 w 6558067"/>
              <a:gd name="connsiteY1" fmla="*/ 0 h 6858000"/>
              <a:gd name="connsiteX2" fmla="*/ 6558067 w 6558067"/>
              <a:gd name="connsiteY2" fmla="*/ 6858000 h 6858000"/>
              <a:gd name="connsiteX3" fmla="*/ 3132763 w 6558067"/>
              <a:gd name="connsiteY3" fmla="*/ 6858000 h 6858000"/>
              <a:gd name="connsiteX4" fmla="*/ 0 w 6558067"/>
              <a:gd name="connsiteY4" fmla="*/ 267711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8067" h="6858000">
                <a:moveTo>
                  <a:pt x="0" y="0"/>
                </a:moveTo>
                <a:lnTo>
                  <a:pt x="1419328" y="0"/>
                </a:lnTo>
                <a:lnTo>
                  <a:pt x="6558067" y="6858000"/>
                </a:lnTo>
                <a:lnTo>
                  <a:pt x="3132763" y="6858000"/>
                </a:lnTo>
                <a:lnTo>
                  <a:pt x="0" y="2677113"/>
                </a:lnTo>
                <a:close/>
              </a:path>
            </a:pathLst>
          </a:custGeom>
        </p:spPr>
      </p:pic>
      <p:sp>
        <p:nvSpPr>
          <p:cNvPr id="32" name="TextBox 31">
            <a:extLst>
              <a:ext uri="{FF2B5EF4-FFF2-40B4-BE49-F238E27FC236}">
                <a16:creationId xmlns:a16="http://schemas.microsoft.com/office/drawing/2014/main" id="{571B201B-A418-B221-6B63-E3BF8BA98145}"/>
              </a:ext>
            </a:extLst>
          </p:cNvPr>
          <p:cNvSpPr txBox="1"/>
          <p:nvPr/>
        </p:nvSpPr>
        <p:spPr>
          <a:xfrm>
            <a:off x="4755429" y="2150319"/>
            <a:ext cx="6674023" cy="1116909"/>
          </a:xfrm>
          <a:prstGeom prst="rect">
            <a:avLst/>
          </a:prstGeom>
          <a:noFill/>
        </p:spPr>
        <p:txBody>
          <a:bodyPr wrap="square" rtlCol="0">
            <a:spAutoFit/>
          </a:bodyPr>
          <a:lstStyle/>
          <a:p>
            <a:pPr>
              <a:lnSpc>
                <a:spcPct val="50000"/>
              </a:lnSpc>
            </a:pPr>
            <a:r>
              <a:rPr lang="en-US" sz="11500" dirty="0">
                <a:latin typeface="Aldhabi" panose="01000000000000000000" pitchFamily="2" charset="-78"/>
                <a:cs typeface="Aldhabi" panose="01000000000000000000" pitchFamily="2" charset="-78"/>
              </a:rPr>
              <a:t>Spam Detection</a:t>
            </a:r>
          </a:p>
        </p:txBody>
      </p:sp>
      <p:sp>
        <p:nvSpPr>
          <p:cNvPr id="33" name="TextBox 32">
            <a:extLst>
              <a:ext uri="{FF2B5EF4-FFF2-40B4-BE49-F238E27FC236}">
                <a16:creationId xmlns:a16="http://schemas.microsoft.com/office/drawing/2014/main" id="{421EDF5B-E89B-717A-C619-A7C42DA8172D}"/>
              </a:ext>
            </a:extLst>
          </p:cNvPr>
          <p:cNvSpPr txBox="1"/>
          <p:nvPr/>
        </p:nvSpPr>
        <p:spPr>
          <a:xfrm>
            <a:off x="4755430" y="3242914"/>
            <a:ext cx="6674022" cy="338554"/>
          </a:xfrm>
          <a:prstGeom prst="rect">
            <a:avLst/>
          </a:prstGeom>
          <a:noFill/>
        </p:spPr>
        <p:txBody>
          <a:bodyPr wrap="square" rtlCol="0">
            <a:spAutoFit/>
          </a:bodyPr>
          <a:lstStyle/>
          <a:p>
            <a:r>
              <a:rPr lang="en-US" sz="1600" dirty="0">
                <a:solidFill>
                  <a:schemeClr val="bg1">
                    <a:lumMod val="65000"/>
                  </a:schemeClr>
                </a:solidFill>
                <a:latin typeface="Amasis MT Pro Light" panose="02040304050005020304" pitchFamily="18" charset="0"/>
              </a:rPr>
              <a:t>Comparison of Machine Learning Techniques</a:t>
            </a:r>
          </a:p>
        </p:txBody>
      </p:sp>
    </p:spTree>
    <p:extLst>
      <p:ext uri="{BB962C8B-B14F-4D97-AF65-F5344CB8AC3E}">
        <p14:creationId xmlns:p14="http://schemas.microsoft.com/office/powerpoint/2010/main" val="107434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A368CB-5779-F8E5-1A73-E2DD46FE3E62}"/>
              </a:ext>
            </a:extLst>
          </p:cNvPr>
          <p:cNvPicPr>
            <a:picLocks noChangeAspect="1"/>
          </p:cNvPicPr>
          <p:nvPr/>
        </p:nvPicPr>
        <p:blipFill>
          <a:blip r:embed="rId2">
            <a:extLst>
              <a:ext uri="{28A0092B-C50C-407E-A947-70E740481C1C}">
                <a14:useLocalDpi xmlns:a14="http://schemas.microsoft.com/office/drawing/2010/main" val="0"/>
              </a:ext>
            </a:extLst>
          </a:blip>
          <a:srcRect t="32212" b="32212"/>
          <a:stretch/>
        </p:blipFill>
        <p:spPr>
          <a:xfrm>
            <a:off x="0" y="0"/>
            <a:ext cx="12192000" cy="3246120"/>
          </a:xfrm>
          <a:prstGeom prst="rect">
            <a:avLst/>
          </a:prstGeom>
        </p:spPr>
      </p:pic>
      <p:sp>
        <p:nvSpPr>
          <p:cNvPr id="8" name="Rectangle 7">
            <a:extLst>
              <a:ext uri="{FF2B5EF4-FFF2-40B4-BE49-F238E27FC236}">
                <a16:creationId xmlns:a16="http://schemas.microsoft.com/office/drawing/2014/main" id="{F5681FD0-A54E-FFCA-59EF-8BE4B43AA772}"/>
              </a:ext>
            </a:extLst>
          </p:cNvPr>
          <p:cNvSpPr/>
          <p:nvPr/>
        </p:nvSpPr>
        <p:spPr>
          <a:xfrm>
            <a:off x="0" y="3246120"/>
            <a:ext cx="12192000" cy="365761"/>
          </a:xfrm>
          <a:prstGeom prst="rect">
            <a:avLst/>
          </a:prstGeom>
          <a:solidFill>
            <a:srgbClr val="7357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85285BF-E7E7-EE53-38D0-1CA9DD9D1A83}"/>
              </a:ext>
            </a:extLst>
          </p:cNvPr>
          <p:cNvSpPr/>
          <p:nvPr/>
        </p:nvSpPr>
        <p:spPr>
          <a:xfrm>
            <a:off x="1082040" y="274320"/>
            <a:ext cx="10073640" cy="6583680"/>
          </a:xfrm>
          <a:prstGeom prst="rect">
            <a:avLst/>
          </a:prstGeom>
          <a:solidFill>
            <a:schemeClr val="bg1"/>
          </a:solidFill>
          <a:ln>
            <a:noFill/>
          </a:ln>
          <a:effectLst>
            <a:outerShdw blurRad="50800" dist="38100" dir="8100000" algn="tr"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4E933C-ED0A-0974-392A-BFC8A4684D04}"/>
              </a:ext>
            </a:extLst>
          </p:cNvPr>
          <p:cNvSpPr txBox="1"/>
          <p:nvPr/>
        </p:nvSpPr>
        <p:spPr>
          <a:xfrm>
            <a:off x="4404360" y="943431"/>
            <a:ext cx="3413760" cy="1200329"/>
          </a:xfrm>
          <a:prstGeom prst="rect">
            <a:avLst/>
          </a:prstGeom>
          <a:noFill/>
        </p:spPr>
        <p:txBody>
          <a:bodyPr wrap="square" rtlCol="0">
            <a:spAutoFit/>
          </a:bodyPr>
          <a:lstStyle/>
          <a:p>
            <a:pPr algn="ctr"/>
            <a:r>
              <a:rPr lang="en-GB" sz="7200" dirty="0">
                <a:latin typeface="Aldhabi" panose="01000000000000000000" pitchFamily="2" charset="-78"/>
                <a:cs typeface="Aldhabi" panose="01000000000000000000" pitchFamily="2" charset="-78"/>
              </a:rPr>
              <a:t>Introduction</a:t>
            </a:r>
            <a:endParaRPr lang="en-US" dirty="0">
              <a:latin typeface="Aldhabi" panose="01000000000000000000" pitchFamily="2" charset="-78"/>
              <a:cs typeface="Aldhabi" panose="01000000000000000000" pitchFamily="2" charset="-78"/>
            </a:endParaRPr>
          </a:p>
        </p:txBody>
      </p:sp>
      <p:sp>
        <p:nvSpPr>
          <p:cNvPr id="10" name="TextBox 9">
            <a:extLst>
              <a:ext uri="{FF2B5EF4-FFF2-40B4-BE49-F238E27FC236}">
                <a16:creationId xmlns:a16="http://schemas.microsoft.com/office/drawing/2014/main" id="{6B18F447-6DCD-1AEC-517D-581DE409ED93}"/>
              </a:ext>
            </a:extLst>
          </p:cNvPr>
          <p:cNvSpPr txBox="1"/>
          <p:nvPr/>
        </p:nvSpPr>
        <p:spPr>
          <a:xfrm>
            <a:off x="1635760" y="2060416"/>
            <a:ext cx="8971280" cy="3693319"/>
          </a:xfrm>
          <a:prstGeom prst="rect">
            <a:avLst/>
          </a:prstGeom>
          <a:noFill/>
        </p:spPr>
        <p:txBody>
          <a:bodyPr wrap="square" rtlCol="0">
            <a:spAutoFit/>
          </a:bodyPr>
          <a:lstStyle/>
          <a:p>
            <a:pPr algn="ctr"/>
            <a:r>
              <a:rPr lang="en-US" dirty="0">
                <a:latin typeface="Amasis MT Pro Light" panose="02040304050005020304" pitchFamily="18" charset="0"/>
              </a:rPr>
              <a:t>In this project, we focus on building a model to classify emails as spam or non-spam (ham) using machine learning techniques. The primary objective is to accurately identify spam emails, which are a significant source of unwanted information and often contain malicious </a:t>
            </a:r>
            <a:r>
              <a:rPr lang="en-US" dirty="0" err="1">
                <a:latin typeface="Amasis MT Pro Light" panose="02040304050005020304" pitchFamily="18" charset="0"/>
              </a:rPr>
              <a:t>content.For</a:t>
            </a:r>
            <a:r>
              <a:rPr lang="en-US" dirty="0">
                <a:latin typeface="Amasis MT Pro Light" panose="02040304050005020304" pitchFamily="18" charset="0"/>
              </a:rPr>
              <a:t> this project, we selected a publicly available dataset from Kaggle called the </a:t>
            </a:r>
            <a:r>
              <a:rPr lang="en-US" dirty="0" err="1">
                <a:latin typeface="Amasis MT Pro Light" panose="02040304050005020304" pitchFamily="18" charset="0"/>
              </a:rPr>
              <a:t>Spambase</a:t>
            </a:r>
            <a:r>
              <a:rPr lang="en-US" dirty="0">
                <a:latin typeface="Amasis MT Pro Light" panose="02040304050005020304" pitchFamily="18" charset="0"/>
              </a:rPr>
              <a:t> Dataset. This dataset contains various features derived from email content, such as word frequencies and special characters, which are used to predict whether an email is spam or not. To solve the problem, we applied two powerful machine learning algorithms:</a:t>
            </a:r>
          </a:p>
          <a:p>
            <a:pPr algn="ctr"/>
            <a:r>
              <a:rPr lang="en-US" dirty="0">
                <a:latin typeface="Amasis MT Pro Light" panose="02040304050005020304" pitchFamily="18" charset="0"/>
              </a:rPr>
              <a:t> • Decision Tree (DT): A tree-based model that splits the dataset into smaller, more manageable groups to make predictions based on features.</a:t>
            </a:r>
          </a:p>
          <a:p>
            <a:pPr algn="ctr"/>
            <a:r>
              <a:rPr lang="en-US" dirty="0">
                <a:latin typeface="Amasis MT Pro Light" panose="02040304050005020304" pitchFamily="18" charset="0"/>
              </a:rPr>
              <a:t> • Random Forest (RF): An ensemble method that combines multiple decision trees to improve prediction accuracy and reduce overfitting.</a:t>
            </a:r>
          </a:p>
          <a:p>
            <a:pPr algn="ctr"/>
            <a:r>
              <a:rPr lang="en-US" dirty="0">
                <a:latin typeface="Amasis MT Pro Light" panose="02040304050005020304" pitchFamily="18" charset="0"/>
              </a:rPr>
              <a:t>We evaluate the performance of both models and compare their results to identify the best solution for spam classification.</a:t>
            </a:r>
            <a:endParaRPr lang="en-US" dirty="0"/>
          </a:p>
        </p:txBody>
      </p:sp>
    </p:spTree>
    <p:extLst>
      <p:ext uri="{BB962C8B-B14F-4D97-AF65-F5344CB8AC3E}">
        <p14:creationId xmlns:p14="http://schemas.microsoft.com/office/powerpoint/2010/main" val="1697838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E290-3FD9-A58E-08F6-EE1827C163E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1625116-C3B8-0E3F-E247-0DCC792334A9}"/>
              </a:ext>
            </a:extLst>
          </p:cNvPr>
          <p:cNvPicPr>
            <a:picLocks noChangeAspect="1"/>
          </p:cNvPicPr>
          <p:nvPr/>
        </p:nvPicPr>
        <p:blipFill>
          <a:blip r:embed="rId2">
            <a:extLst>
              <a:ext uri="{28A0092B-C50C-407E-A947-70E740481C1C}">
                <a14:useLocalDpi xmlns:a14="http://schemas.microsoft.com/office/drawing/2010/main" val="0"/>
              </a:ext>
            </a:extLst>
          </a:blip>
          <a:srcRect t="32212" b="32212"/>
          <a:stretch/>
        </p:blipFill>
        <p:spPr>
          <a:xfrm>
            <a:off x="0" y="0"/>
            <a:ext cx="12192000" cy="3246120"/>
          </a:xfrm>
          <a:prstGeom prst="rect">
            <a:avLst/>
          </a:prstGeom>
        </p:spPr>
      </p:pic>
      <p:sp>
        <p:nvSpPr>
          <p:cNvPr id="8" name="Rectangle 7">
            <a:extLst>
              <a:ext uri="{FF2B5EF4-FFF2-40B4-BE49-F238E27FC236}">
                <a16:creationId xmlns:a16="http://schemas.microsoft.com/office/drawing/2014/main" id="{1D8BB248-1981-8B3F-59B9-A2901FA95580}"/>
              </a:ext>
            </a:extLst>
          </p:cNvPr>
          <p:cNvSpPr/>
          <p:nvPr/>
        </p:nvSpPr>
        <p:spPr>
          <a:xfrm>
            <a:off x="0" y="3246120"/>
            <a:ext cx="12192000" cy="365761"/>
          </a:xfrm>
          <a:prstGeom prst="rect">
            <a:avLst/>
          </a:prstGeom>
          <a:solidFill>
            <a:srgbClr val="7357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97BD3FB-F01C-78C8-97FE-D53C6D10EBA5}"/>
              </a:ext>
            </a:extLst>
          </p:cNvPr>
          <p:cNvSpPr/>
          <p:nvPr/>
        </p:nvSpPr>
        <p:spPr>
          <a:xfrm>
            <a:off x="1082040" y="274320"/>
            <a:ext cx="10073640" cy="6583680"/>
          </a:xfrm>
          <a:prstGeom prst="rect">
            <a:avLst/>
          </a:prstGeom>
          <a:solidFill>
            <a:schemeClr val="bg1"/>
          </a:solidFill>
          <a:ln>
            <a:noFill/>
          </a:ln>
          <a:effectLst>
            <a:outerShdw blurRad="50800" dist="38100" dir="8100000" algn="tr"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A99C9E61-8324-BBF6-18C5-7B12E9745411}"/>
              </a:ext>
            </a:extLst>
          </p:cNvPr>
          <p:cNvSpPr txBox="1"/>
          <p:nvPr/>
        </p:nvSpPr>
        <p:spPr>
          <a:xfrm>
            <a:off x="4404360" y="943431"/>
            <a:ext cx="3413760" cy="1200329"/>
          </a:xfrm>
          <a:prstGeom prst="rect">
            <a:avLst/>
          </a:prstGeom>
          <a:noFill/>
        </p:spPr>
        <p:txBody>
          <a:bodyPr wrap="square" rtlCol="0">
            <a:spAutoFit/>
          </a:bodyPr>
          <a:lstStyle/>
          <a:p>
            <a:pPr algn="ctr"/>
            <a:r>
              <a:rPr lang="en-GB" sz="7200" dirty="0">
                <a:latin typeface="Aldhabi" panose="01000000000000000000" pitchFamily="2" charset="-78"/>
                <a:cs typeface="Aldhabi" panose="01000000000000000000" pitchFamily="2" charset="-78"/>
              </a:rPr>
              <a:t>Results</a:t>
            </a:r>
            <a:endParaRPr lang="en-US" dirty="0">
              <a:latin typeface="Aldhabi" panose="01000000000000000000" pitchFamily="2" charset="-78"/>
              <a:cs typeface="Aldhabi" panose="01000000000000000000" pitchFamily="2" charset="-78"/>
            </a:endParaRPr>
          </a:p>
        </p:txBody>
      </p:sp>
      <p:sp>
        <p:nvSpPr>
          <p:cNvPr id="10" name="TextBox 9">
            <a:extLst>
              <a:ext uri="{FF2B5EF4-FFF2-40B4-BE49-F238E27FC236}">
                <a16:creationId xmlns:a16="http://schemas.microsoft.com/office/drawing/2014/main" id="{D59288D3-8943-EA6B-1509-2F092043AAFC}"/>
              </a:ext>
            </a:extLst>
          </p:cNvPr>
          <p:cNvSpPr txBox="1"/>
          <p:nvPr/>
        </p:nvSpPr>
        <p:spPr>
          <a:xfrm>
            <a:off x="1635760" y="2060416"/>
            <a:ext cx="8971280" cy="923330"/>
          </a:xfrm>
          <a:prstGeom prst="rect">
            <a:avLst/>
          </a:prstGeom>
          <a:noFill/>
        </p:spPr>
        <p:txBody>
          <a:bodyPr wrap="square" rtlCol="0">
            <a:spAutoFit/>
          </a:bodyPr>
          <a:lstStyle/>
          <a:p>
            <a:pPr algn="ctr"/>
            <a:r>
              <a:rPr lang="en-US" dirty="0">
                <a:latin typeface="Amasis MT Pro Light" panose="02040304050005020304" pitchFamily="18" charset="0"/>
              </a:rPr>
              <a:t>we’ll take a look at the results from both models, focusing on key metrics like Accuracy, Precision, Recall, and F1-Score for both Decision Tree (DT) and Random Forest (RF). These metrics will give us a clear picture of how well each model performed.</a:t>
            </a:r>
          </a:p>
        </p:txBody>
      </p:sp>
      <p:pic>
        <p:nvPicPr>
          <p:cNvPr id="2" name="Picture 1" descr="A screenshot of a computer&#10;&#10;Description automatically generated">
            <a:extLst>
              <a:ext uri="{FF2B5EF4-FFF2-40B4-BE49-F238E27FC236}">
                <a16:creationId xmlns:a16="http://schemas.microsoft.com/office/drawing/2014/main" id="{31AC5A98-50A8-16F9-36AB-FFB1459EA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917" y="3555998"/>
            <a:ext cx="4496245" cy="1746885"/>
          </a:xfrm>
          <a:prstGeom prst="rect">
            <a:avLst/>
          </a:prstGeom>
          <a:ln>
            <a:solidFill>
              <a:schemeClr val="tx1"/>
            </a:solidFill>
          </a:ln>
        </p:spPr>
      </p:pic>
      <p:pic>
        <p:nvPicPr>
          <p:cNvPr id="5" name="Picture 4">
            <a:extLst>
              <a:ext uri="{FF2B5EF4-FFF2-40B4-BE49-F238E27FC236}">
                <a16:creationId xmlns:a16="http://schemas.microsoft.com/office/drawing/2014/main" id="{8A9C77E3-4BC5-45CD-6FA7-A9AE234416F7}"/>
              </a:ext>
            </a:extLst>
          </p:cNvPr>
          <p:cNvPicPr>
            <a:picLocks noChangeAspect="1"/>
          </p:cNvPicPr>
          <p:nvPr/>
        </p:nvPicPr>
        <p:blipFill>
          <a:blip r:embed="rId4"/>
          <a:stretch>
            <a:fillRect/>
          </a:stretch>
        </p:blipFill>
        <p:spPr>
          <a:xfrm>
            <a:off x="6398508" y="3540758"/>
            <a:ext cx="4219575" cy="1762125"/>
          </a:xfrm>
          <a:prstGeom prst="rect">
            <a:avLst/>
          </a:prstGeom>
          <a:ln>
            <a:solidFill>
              <a:schemeClr val="tx1"/>
            </a:solidFill>
          </a:ln>
        </p:spPr>
      </p:pic>
      <p:sp>
        <p:nvSpPr>
          <p:cNvPr id="6" name="TextBox 5">
            <a:extLst>
              <a:ext uri="{FF2B5EF4-FFF2-40B4-BE49-F238E27FC236}">
                <a16:creationId xmlns:a16="http://schemas.microsoft.com/office/drawing/2014/main" id="{10F46159-132B-CFEB-1ADC-67287B7C90E0}"/>
              </a:ext>
            </a:extLst>
          </p:cNvPr>
          <p:cNvSpPr txBox="1"/>
          <p:nvPr/>
        </p:nvSpPr>
        <p:spPr>
          <a:xfrm>
            <a:off x="7837735" y="5374640"/>
            <a:ext cx="1341120" cy="369332"/>
          </a:xfrm>
          <a:prstGeom prst="rect">
            <a:avLst/>
          </a:prstGeom>
          <a:noFill/>
        </p:spPr>
        <p:txBody>
          <a:bodyPr wrap="square" rtlCol="0">
            <a:spAutoFit/>
          </a:bodyPr>
          <a:lstStyle/>
          <a:p>
            <a:pPr algn="ctr"/>
            <a:r>
              <a:rPr lang="en-US" dirty="0">
                <a:latin typeface="Amasis MT Pro Light" panose="02040304050005020304" pitchFamily="18" charset="0"/>
              </a:rPr>
              <a:t>DT</a:t>
            </a:r>
          </a:p>
        </p:txBody>
      </p:sp>
      <p:sp>
        <p:nvSpPr>
          <p:cNvPr id="11" name="TextBox 10">
            <a:extLst>
              <a:ext uri="{FF2B5EF4-FFF2-40B4-BE49-F238E27FC236}">
                <a16:creationId xmlns:a16="http://schemas.microsoft.com/office/drawing/2014/main" id="{7F72633E-5DB7-784A-64CF-FB270A22B61E}"/>
              </a:ext>
            </a:extLst>
          </p:cNvPr>
          <p:cNvSpPr txBox="1"/>
          <p:nvPr/>
        </p:nvSpPr>
        <p:spPr>
          <a:xfrm>
            <a:off x="3063240" y="5374640"/>
            <a:ext cx="1341120" cy="369332"/>
          </a:xfrm>
          <a:prstGeom prst="rect">
            <a:avLst/>
          </a:prstGeom>
          <a:noFill/>
        </p:spPr>
        <p:txBody>
          <a:bodyPr wrap="square" rtlCol="0">
            <a:spAutoFit/>
          </a:bodyPr>
          <a:lstStyle/>
          <a:p>
            <a:pPr algn="ctr"/>
            <a:r>
              <a:rPr lang="en-US" dirty="0">
                <a:latin typeface="Amasis MT Pro Light" panose="02040304050005020304" pitchFamily="18" charset="0"/>
              </a:rPr>
              <a:t>RF</a:t>
            </a:r>
          </a:p>
        </p:txBody>
      </p:sp>
    </p:spTree>
    <p:extLst>
      <p:ext uri="{BB962C8B-B14F-4D97-AF65-F5344CB8AC3E}">
        <p14:creationId xmlns:p14="http://schemas.microsoft.com/office/powerpoint/2010/main" val="3531273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BED2D-CC35-6C36-D431-BD1577EBE5D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14DD0E2-827B-4413-43B2-BEA4B9A68661}"/>
              </a:ext>
            </a:extLst>
          </p:cNvPr>
          <p:cNvPicPr>
            <a:picLocks noChangeAspect="1"/>
          </p:cNvPicPr>
          <p:nvPr/>
        </p:nvPicPr>
        <p:blipFill>
          <a:blip r:embed="rId2">
            <a:extLst>
              <a:ext uri="{28A0092B-C50C-407E-A947-70E740481C1C}">
                <a14:useLocalDpi xmlns:a14="http://schemas.microsoft.com/office/drawing/2010/main" val="0"/>
              </a:ext>
            </a:extLst>
          </a:blip>
          <a:srcRect t="32212" b="32212"/>
          <a:stretch/>
        </p:blipFill>
        <p:spPr>
          <a:xfrm>
            <a:off x="0" y="0"/>
            <a:ext cx="12192000" cy="3246120"/>
          </a:xfrm>
          <a:prstGeom prst="rect">
            <a:avLst/>
          </a:prstGeom>
        </p:spPr>
      </p:pic>
      <p:sp>
        <p:nvSpPr>
          <p:cNvPr id="8" name="Rectangle 7">
            <a:extLst>
              <a:ext uri="{FF2B5EF4-FFF2-40B4-BE49-F238E27FC236}">
                <a16:creationId xmlns:a16="http://schemas.microsoft.com/office/drawing/2014/main" id="{A7A4679A-4146-67DA-126C-73948EAAD753}"/>
              </a:ext>
            </a:extLst>
          </p:cNvPr>
          <p:cNvSpPr/>
          <p:nvPr/>
        </p:nvSpPr>
        <p:spPr>
          <a:xfrm>
            <a:off x="0" y="3246120"/>
            <a:ext cx="12192000" cy="365761"/>
          </a:xfrm>
          <a:prstGeom prst="rect">
            <a:avLst/>
          </a:prstGeom>
          <a:solidFill>
            <a:srgbClr val="7357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24C1444-6A9E-A3BA-A79B-37A308C2DA73}"/>
              </a:ext>
            </a:extLst>
          </p:cNvPr>
          <p:cNvSpPr/>
          <p:nvPr/>
        </p:nvSpPr>
        <p:spPr>
          <a:xfrm>
            <a:off x="1082040" y="274320"/>
            <a:ext cx="10073640" cy="6583680"/>
          </a:xfrm>
          <a:prstGeom prst="rect">
            <a:avLst/>
          </a:prstGeom>
          <a:solidFill>
            <a:schemeClr val="bg1"/>
          </a:solidFill>
          <a:ln>
            <a:noFill/>
          </a:ln>
          <a:effectLst>
            <a:outerShdw blurRad="50800" dist="38100" dir="8100000" algn="tr"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DD47863-0679-297A-B9E7-C75C1D5D2A92}"/>
              </a:ext>
            </a:extLst>
          </p:cNvPr>
          <p:cNvSpPr txBox="1"/>
          <p:nvPr/>
        </p:nvSpPr>
        <p:spPr>
          <a:xfrm>
            <a:off x="4404360" y="669111"/>
            <a:ext cx="3413760" cy="1477328"/>
          </a:xfrm>
          <a:prstGeom prst="rect">
            <a:avLst/>
          </a:prstGeom>
          <a:noFill/>
        </p:spPr>
        <p:txBody>
          <a:bodyPr wrap="square" rtlCol="0">
            <a:spAutoFit/>
          </a:bodyPr>
          <a:lstStyle/>
          <a:p>
            <a:pPr algn="ctr"/>
            <a:r>
              <a:rPr lang="en-GB" sz="7200" dirty="0">
                <a:latin typeface="Aldhabi" panose="01000000000000000000" pitchFamily="2" charset="-78"/>
                <a:cs typeface="Aldhabi" panose="01000000000000000000" pitchFamily="2" charset="-78"/>
              </a:rPr>
              <a:t>Bar Chart</a:t>
            </a:r>
            <a:endParaRPr lang="en-US" sz="7200" dirty="0">
              <a:latin typeface="Aldhabi" panose="01000000000000000000" pitchFamily="2" charset="-78"/>
              <a:cs typeface="Aldhabi" panose="01000000000000000000" pitchFamily="2" charset="-78"/>
            </a:endParaRPr>
          </a:p>
          <a:p>
            <a:pPr algn="ctr"/>
            <a:endParaRPr lang="en-US" dirty="0">
              <a:latin typeface="Aldhabi" panose="01000000000000000000" pitchFamily="2" charset="-78"/>
              <a:cs typeface="Aldhabi" panose="01000000000000000000" pitchFamily="2" charset="-78"/>
            </a:endParaRPr>
          </a:p>
        </p:txBody>
      </p:sp>
      <p:pic>
        <p:nvPicPr>
          <p:cNvPr id="3" name="Picture 2" descr="A graph of different colored bars&#10;&#10;Description automatically generated">
            <a:extLst>
              <a:ext uri="{FF2B5EF4-FFF2-40B4-BE49-F238E27FC236}">
                <a16:creationId xmlns:a16="http://schemas.microsoft.com/office/drawing/2014/main" id="{59EC92BD-F532-4F85-D64E-6022D9257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64" y="2146439"/>
            <a:ext cx="7213472" cy="4325481"/>
          </a:xfrm>
          <a:prstGeom prst="rect">
            <a:avLst/>
          </a:prstGeom>
        </p:spPr>
      </p:pic>
    </p:spTree>
    <p:extLst>
      <p:ext uri="{BB962C8B-B14F-4D97-AF65-F5344CB8AC3E}">
        <p14:creationId xmlns:p14="http://schemas.microsoft.com/office/powerpoint/2010/main" val="418741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3B29550-EF67-EA9D-81A1-48E5A34ACA8A}"/>
              </a:ext>
            </a:extLst>
          </p:cNvPr>
          <p:cNvSpPr/>
          <p:nvPr/>
        </p:nvSpPr>
        <p:spPr>
          <a:xfrm>
            <a:off x="1" y="-345984"/>
            <a:ext cx="12920956" cy="7203983"/>
          </a:xfrm>
          <a:custGeom>
            <a:avLst/>
            <a:gdLst>
              <a:gd name="connsiteX0" fmla="*/ 12192000 w 12192000"/>
              <a:gd name="connsiteY0" fmla="*/ 4850507 h 6858000"/>
              <a:gd name="connsiteX1" fmla="*/ 12192000 w 12192000"/>
              <a:gd name="connsiteY1" fmla="*/ 6858000 h 6858000"/>
              <a:gd name="connsiteX2" fmla="*/ 10992546 w 12192000"/>
              <a:gd name="connsiteY2" fmla="*/ 6858000 h 6858000"/>
              <a:gd name="connsiteX3" fmla="*/ 11139487 w 12192000"/>
              <a:gd name="connsiteY3" fmla="*/ 6707230 h 6858000"/>
              <a:gd name="connsiteX4" fmla="*/ 12060553 w 12192000"/>
              <a:gd name="connsiteY4" fmla="*/ 5237011 h 6858000"/>
              <a:gd name="connsiteX5" fmla="*/ 10976431 w 12192000"/>
              <a:gd name="connsiteY5" fmla="*/ 0 h 6858000"/>
              <a:gd name="connsiteX6" fmla="*/ 12192000 w 12192000"/>
              <a:gd name="connsiteY6" fmla="*/ 0 h 6858000"/>
              <a:gd name="connsiteX7" fmla="*/ 12192000 w 12192000"/>
              <a:gd name="connsiteY7" fmla="*/ 2022734 h 6858000"/>
              <a:gd name="connsiteX8" fmla="*/ 12060553 w 12192000"/>
              <a:gd name="connsiteY8" fmla="*/ 1636229 h 6858000"/>
              <a:gd name="connsiteX9" fmla="*/ 10990226 w 12192000"/>
              <a:gd name="connsiteY9" fmla="*/ 12860 h 6858000"/>
              <a:gd name="connsiteX10" fmla="*/ 0 w 12192000"/>
              <a:gd name="connsiteY10" fmla="*/ 0 h 6858000"/>
              <a:gd name="connsiteX11" fmla="*/ 5224459 w 12192000"/>
              <a:gd name="connsiteY11" fmla="*/ 0 h 6858000"/>
              <a:gd name="connsiteX12" fmla="*/ 5210665 w 12192000"/>
              <a:gd name="connsiteY12" fmla="*/ 12860 h 6858000"/>
              <a:gd name="connsiteX13" fmla="*/ 3802590 w 12192000"/>
              <a:gd name="connsiteY13" fmla="*/ 3436620 h 6858000"/>
              <a:gd name="connsiteX14" fmla="*/ 5061403 w 12192000"/>
              <a:gd name="connsiteY14" fmla="*/ 6707230 h 6858000"/>
              <a:gd name="connsiteX15" fmla="*/ 5208344 w 12192000"/>
              <a:gd name="connsiteY15" fmla="*/ 6858000 h 6858000"/>
              <a:gd name="connsiteX16" fmla="*/ 0 w 12192000"/>
              <a:gd name="connsiteY16" fmla="*/ 6858000 h 6858000"/>
              <a:gd name="connsiteX0" fmla="*/ 12192000 w 12238299"/>
              <a:gd name="connsiteY0" fmla="*/ 4850507 h 6858000"/>
              <a:gd name="connsiteX1" fmla="*/ 12192000 w 12238299"/>
              <a:gd name="connsiteY1" fmla="*/ 6858000 h 6858000"/>
              <a:gd name="connsiteX2" fmla="*/ 10992546 w 12238299"/>
              <a:gd name="connsiteY2" fmla="*/ 6858000 h 6858000"/>
              <a:gd name="connsiteX3" fmla="*/ 11139487 w 12238299"/>
              <a:gd name="connsiteY3" fmla="*/ 6707230 h 6858000"/>
              <a:gd name="connsiteX4" fmla="*/ 12060553 w 12238299"/>
              <a:gd name="connsiteY4" fmla="*/ 5237011 h 6858000"/>
              <a:gd name="connsiteX5" fmla="*/ 12192000 w 12238299"/>
              <a:gd name="connsiteY5" fmla="*/ 4850507 h 6858000"/>
              <a:gd name="connsiteX6" fmla="*/ 10976431 w 12238299"/>
              <a:gd name="connsiteY6" fmla="*/ 0 h 6858000"/>
              <a:gd name="connsiteX7" fmla="*/ 12192000 w 12238299"/>
              <a:gd name="connsiteY7" fmla="*/ 0 h 6858000"/>
              <a:gd name="connsiteX8" fmla="*/ 12238299 w 12238299"/>
              <a:gd name="connsiteY8" fmla="*/ 136061 h 6858000"/>
              <a:gd name="connsiteX9" fmla="*/ 12060553 w 12238299"/>
              <a:gd name="connsiteY9" fmla="*/ 1636229 h 6858000"/>
              <a:gd name="connsiteX10" fmla="*/ 10990226 w 12238299"/>
              <a:gd name="connsiteY10" fmla="*/ 12860 h 6858000"/>
              <a:gd name="connsiteX11" fmla="*/ 10976431 w 12238299"/>
              <a:gd name="connsiteY11" fmla="*/ 0 h 6858000"/>
              <a:gd name="connsiteX12" fmla="*/ 0 w 12238299"/>
              <a:gd name="connsiteY12" fmla="*/ 0 h 6858000"/>
              <a:gd name="connsiteX13" fmla="*/ 5224459 w 12238299"/>
              <a:gd name="connsiteY13" fmla="*/ 0 h 6858000"/>
              <a:gd name="connsiteX14" fmla="*/ 5210665 w 12238299"/>
              <a:gd name="connsiteY14" fmla="*/ 12860 h 6858000"/>
              <a:gd name="connsiteX15" fmla="*/ 3802590 w 12238299"/>
              <a:gd name="connsiteY15" fmla="*/ 3436620 h 6858000"/>
              <a:gd name="connsiteX16" fmla="*/ 5061403 w 12238299"/>
              <a:gd name="connsiteY16" fmla="*/ 6707230 h 6858000"/>
              <a:gd name="connsiteX17" fmla="*/ 5208344 w 12238299"/>
              <a:gd name="connsiteY17" fmla="*/ 6858000 h 6858000"/>
              <a:gd name="connsiteX18" fmla="*/ 0 w 12238299"/>
              <a:gd name="connsiteY18" fmla="*/ 6858000 h 6858000"/>
              <a:gd name="connsiteX19" fmla="*/ 0 w 12238299"/>
              <a:gd name="connsiteY19" fmla="*/ 0 h 6858000"/>
              <a:gd name="connsiteX0" fmla="*/ 12192000 w 12268115"/>
              <a:gd name="connsiteY0" fmla="*/ 4928010 h 6935503"/>
              <a:gd name="connsiteX1" fmla="*/ 12192000 w 12268115"/>
              <a:gd name="connsiteY1" fmla="*/ 6935503 h 6935503"/>
              <a:gd name="connsiteX2" fmla="*/ 10992546 w 12268115"/>
              <a:gd name="connsiteY2" fmla="*/ 6935503 h 6935503"/>
              <a:gd name="connsiteX3" fmla="*/ 11139487 w 12268115"/>
              <a:gd name="connsiteY3" fmla="*/ 6784733 h 6935503"/>
              <a:gd name="connsiteX4" fmla="*/ 12060553 w 12268115"/>
              <a:gd name="connsiteY4" fmla="*/ 5314514 h 6935503"/>
              <a:gd name="connsiteX5" fmla="*/ 12192000 w 12268115"/>
              <a:gd name="connsiteY5" fmla="*/ 4928010 h 6935503"/>
              <a:gd name="connsiteX6" fmla="*/ 10976431 w 12268115"/>
              <a:gd name="connsiteY6" fmla="*/ 77503 h 6935503"/>
              <a:gd name="connsiteX7" fmla="*/ 12192000 w 12268115"/>
              <a:gd name="connsiteY7" fmla="*/ 77503 h 6935503"/>
              <a:gd name="connsiteX8" fmla="*/ 12238299 w 12268115"/>
              <a:gd name="connsiteY8" fmla="*/ 213564 h 6935503"/>
              <a:gd name="connsiteX9" fmla="*/ 12257323 w 12268115"/>
              <a:gd name="connsiteY9" fmla="*/ 220598 h 6935503"/>
              <a:gd name="connsiteX10" fmla="*/ 10990226 w 12268115"/>
              <a:gd name="connsiteY10" fmla="*/ 90363 h 6935503"/>
              <a:gd name="connsiteX11" fmla="*/ 10976431 w 12268115"/>
              <a:gd name="connsiteY11" fmla="*/ 77503 h 6935503"/>
              <a:gd name="connsiteX12" fmla="*/ 0 w 12268115"/>
              <a:gd name="connsiteY12" fmla="*/ 77503 h 6935503"/>
              <a:gd name="connsiteX13" fmla="*/ 5224459 w 12268115"/>
              <a:gd name="connsiteY13" fmla="*/ 77503 h 6935503"/>
              <a:gd name="connsiteX14" fmla="*/ 5210665 w 12268115"/>
              <a:gd name="connsiteY14" fmla="*/ 90363 h 6935503"/>
              <a:gd name="connsiteX15" fmla="*/ 3802590 w 12268115"/>
              <a:gd name="connsiteY15" fmla="*/ 3514123 h 6935503"/>
              <a:gd name="connsiteX16" fmla="*/ 5061403 w 12268115"/>
              <a:gd name="connsiteY16" fmla="*/ 6784733 h 6935503"/>
              <a:gd name="connsiteX17" fmla="*/ 5208344 w 12268115"/>
              <a:gd name="connsiteY17" fmla="*/ 6935503 h 6935503"/>
              <a:gd name="connsiteX18" fmla="*/ 0 w 12268115"/>
              <a:gd name="connsiteY18" fmla="*/ 6935503 h 6935503"/>
              <a:gd name="connsiteX19" fmla="*/ 0 w 12268115"/>
              <a:gd name="connsiteY19" fmla="*/ 77503 h 6935503"/>
              <a:gd name="connsiteX0" fmla="*/ 12192000 w 12268115"/>
              <a:gd name="connsiteY0" fmla="*/ 4928010 h 6935503"/>
              <a:gd name="connsiteX1" fmla="*/ 12192000 w 12268115"/>
              <a:gd name="connsiteY1" fmla="*/ 6935503 h 6935503"/>
              <a:gd name="connsiteX2" fmla="*/ 10992546 w 12268115"/>
              <a:gd name="connsiteY2" fmla="*/ 6935503 h 6935503"/>
              <a:gd name="connsiteX3" fmla="*/ 11139487 w 12268115"/>
              <a:gd name="connsiteY3" fmla="*/ 6784733 h 6935503"/>
              <a:gd name="connsiteX4" fmla="*/ 12060553 w 12268115"/>
              <a:gd name="connsiteY4" fmla="*/ 5314514 h 6935503"/>
              <a:gd name="connsiteX5" fmla="*/ 12192000 w 12268115"/>
              <a:gd name="connsiteY5" fmla="*/ 4928010 h 6935503"/>
              <a:gd name="connsiteX6" fmla="*/ 12226497 w 12268115"/>
              <a:gd name="connsiteY6" fmla="*/ 123801 h 6935503"/>
              <a:gd name="connsiteX7" fmla="*/ 12192000 w 12268115"/>
              <a:gd name="connsiteY7" fmla="*/ 77503 h 6935503"/>
              <a:gd name="connsiteX8" fmla="*/ 12238299 w 12268115"/>
              <a:gd name="connsiteY8" fmla="*/ 213564 h 6935503"/>
              <a:gd name="connsiteX9" fmla="*/ 12257323 w 12268115"/>
              <a:gd name="connsiteY9" fmla="*/ 220598 h 6935503"/>
              <a:gd name="connsiteX10" fmla="*/ 10990226 w 12268115"/>
              <a:gd name="connsiteY10" fmla="*/ 90363 h 6935503"/>
              <a:gd name="connsiteX11" fmla="*/ 12226497 w 12268115"/>
              <a:gd name="connsiteY11" fmla="*/ 123801 h 6935503"/>
              <a:gd name="connsiteX12" fmla="*/ 0 w 12268115"/>
              <a:gd name="connsiteY12" fmla="*/ 77503 h 6935503"/>
              <a:gd name="connsiteX13" fmla="*/ 5224459 w 12268115"/>
              <a:gd name="connsiteY13" fmla="*/ 77503 h 6935503"/>
              <a:gd name="connsiteX14" fmla="*/ 5210665 w 12268115"/>
              <a:gd name="connsiteY14" fmla="*/ 90363 h 6935503"/>
              <a:gd name="connsiteX15" fmla="*/ 3802590 w 12268115"/>
              <a:gd name="connsiteY15" fmla="*/ 3514123 h 6935503"/>
              <a:gd name="connsiteX16" fmla="*/ 5061403 w 12268115"/>
              <a:gd name="connsiteY16" fmla="*/ 6784733 h 6935503"/>
              <a:gd name="connsiteX17" fmla="*/ 5208344 w 12268115"/>
              <a:gd name="connsiteY17" fmla="*/ 6935503 h 6935503"/>
              <a:gd name="connsiteX18" fmla="*/ 0 w 12268115"/>
              <a:gd name="connsiteY18" fmla="*/ 6935503 h 6935503"/>
              <a:gd name="connsiteX19" fmla="*/ 0 w 12268115"/>
              <a:gd name="connsiteY19" fmla="*/ 77503 h 6935503"/>
              <a:gd name="connsiteX0" fmla="*/ 12192000 w 12460457"/>
              <a:gd name="connsiteY0" fmla="*/ 4928010 h 6935503"/>
              <a:gd name="connsiteX1" fmla="*/ 12192000 w 12460457"/>
              <a:gd name="connsiteY1" fmla="*/ 6935503 h 6935503"/>
              <a:gd name="connsiteX2" fmla="*/ 10992546 w 12460457"/>
              <a:gd name="connsiteY2" fmla="*/ 6935503 h 6935503"/>
              <a:gd name="connsiteX3" fmla="*/ 11139487 w 12460457"/>
              <a:gd name="connsiteY3" fmla="*/ 6784733 h 6935503"/>
              <a:gd name="connsiteX4" fmla="*/ 12060553 w 12460457"/>
              <a:gd name="connsiteY4" fmla="*/ 5314514 h 6935503"/>
              <a:gd name="connsiteX5" fmla="*/ 12192000 w 12460457"/>
              <a:gd name="connsiteY5" fmla="*/ 4928010 h 6935503"/>
              <a:gd name="connsiteX6" fmla="*/ 12226497 w 12460457"/>
              <a:gd name="connsiteY6" fmla="*/ 123801 h 6935503"/>
              <a:gd name="connsiteX7" fmla="*/ 12192000 w 12460457"/>
              <a:gd name="connsiteY7" fmla="*/ 77503 h 6935503"/>
              <a:gd name="connsiteX8" fmla="*/ 12238299 w 12460457"/>
              <a:gd name="connsiteY8" fmla="*/ 213564 h 6935503"/>
              <a:gd name="connsiteX9" fmla="*/ 12257323 w 12460457"/>
              <a:gd name="connsiteY9" fmla="*/ 220598 h 6935503"/>
              <a:gd name="connsiteX10" fmla="*/ 12309740 w 12460457"/>
              <a:gd name="connsiteY10" fmla="*/ 90363 h 6935503"/>
              <a:gd name="connsiteX11" fmla="*/ 12226497 w 12460457"/>
              <a:gd name="connsiteY11" fmla="*/ 123801 h 6935503"/>
              <a:gd name="connsiteX12" fmla="*/ 0 w 12460457"/>
              <a:gd name="connsiteY12" fmla="*/ 77503 h 6935503"/>
              <a:gd name="connsiteX13" fmla="*/ 5224459 w 12460457"/>
              <a:gd name="connsiteY13" fmla="*/ 77503 h 6935503"/>
              <a:gd name="connsiteX14" fmla="*/ 5210665 w 12460457"/>
              <a:gd name="connsiteY14" fmla="*/ 90363 h 6935503"/>
              <a:gd name="connsiteX15" fmla="*/ 3802590 w 12460457"/>
              <a:gd name="connsiteY15" fmla="*/ 3514123 h 6935503"/>
              <a:gd name="connsiteX16" fmla="*/ 5061403 w 12460457"/>
              <a:gd name="connsiteY16" fmla="*/ 6784733 h 6935503"/>
              <a:gd name="connsiteX17" fmla="*/ 5208344 w 12460457"/>
              <a:gd name="connsiteY17" fmla="*/ 6935503 h 6935503"/>
              <a:gd name="connsiteX18" fmla="*/ 0 w 12460457"/>
              <a:gd name="connsiteY18" fmla="*/ 6935503 h 6935503"/>
              <a:gd name="connsiteX19" fmla="*/ 0 w 12460457"/>
              <a:gd name="connsiteY19" fmla="*/ 77503 h 6935503"/>
              <a:gd name="connsiteX0" fmla="*/ 12747585 w 12747585"/>
              <a:gd name="connsiteY0" fmla="*/ 6733661 h 6935503"/>
              <a:gd name="connsiteX1" fmla="*/ 12192000 w 12747585"/>
              <a:gd name="connsiteY1" fmla="*/ 6935503 h 6935503"/>
              <a:gd name="connsiteX2" fmla="*/ 10992546 w 12747585"/>
              <a:gd name="connsiteY2" fmla="*/ 6935503 h 6935503"/>
              <a:gd name="connsiteX3" fmla="*/ 11139487 w 12747585"/>
              <a:gd name="connsiteY3" fmla="*/ 6784733 h 6935503"/>
              <a:gd name="connsiteX4" fmla="*/ 12060553 w 12747585"/>
              <a:gd name="connsiteY4" fmla="*/ 5314514 h 6935503"/>
              <a:gd name="connsiteX5" fmla="*/ 12747585 w 12747585"/>
              <a:gd name="connsiteY5" fmla="*/ 6733661 h 6935503"/>
              <a:gd name="connsiteX6" fmla="*/ 12226497 w 12747585"/>
              <a:gd name="connsiteY6" fmla="*/ 123801 h 6935503"/>
              <a:gd name="connsiteX7" fmla="*/ 12192000 w 12747585"/>
              <a:gd name="connsiteY7" fmla="*/ 77503 h 6935503"/>
              <a:gd name="connsiteX8" fmla="*/ 12238299 w 12747585"/>
              <a:gd name="connsiteY8" fmla="*/ 213564 h 6935503"/>
              <a:gd name="connsiteX9" fmla="*/ 12257323 w 12747585"/>
              <a:gd name="connsiteY9" fmla="*/ 220598 h 6935503"/>
              <a:gd name="connsiteX10" fmla="*/ 12309740 w 12747585"/>
              <a:gd name="connsiteY10" fmla="*/ 90363 h 6935503"/>
              <a:gd name="connsiteX11" fmla="*/ 12226497 w 12747585"/>
              <a:gd name="connsiteY11" fmla="*/ 123801 h 6935503"/>
              <a:gd name="connsiteX12" fmla="*/ 0 w 12747585"/>
              <a:gd name="connsiteY12" fmla="*/ 77503 h 6935503"/>
              <a:gd name="connsiteX13" fmla="*/ 5224459 w 12747585"/>
              <a:gd name="connsiteY13" fmla="*/ 77503 h 6935503"/>
              <a:gd name="connsiteX14" fmla="*/ 5210665 w 12747585"/>
              <a:gd name="connsiteY14" fmla="*/ 90363 h 6935503"/>
              <a:gd name="connsiteX15" fmla="*/ 3802590 w 12747585"/>
              <a:gd name="connsiteY15" fmla="*/ 3514123 h 6935503"/>
              <a:gd name="connsiteX16" fmla="*/ 5061403 w 12747585"/>
              <a:gd name="connsiteY16" fmla="*/ 6784733 h 6935503"/>
              <a:gd name="connsiteX17" fmla="*/ 5208344 w 12747585"/>
              <a:gd name="connsiteY17" fmla="*/ 6935503 h 6935503"/>
              <a:gd name="connsiteX18" fmla="*/ 0 w 12747585"/>
              <a:gd name="connsiteY18" fmla="*/ 6935503 h 6935503"/>
              <a:gd name="connsiteX19" fmla="*/ 0 w 12747585"/>
              <a:gd name="connsiteY19" fmla="*/ 77503 h 6935503"/>
              <a:gd name="connsiteX0" fmla="*/ 12747585 w 12809771"/>
              <a:gd name="connsiteY0" fmla="*/ 6733661 h 6935503"/>
              <a:gd name="connsiteX1" fmla="*/ 12192000 w 12809771"/>
              <a:gd name="connsiteY1" fmla="*/ 6935503 h 6935503"/>
              <a:gd name="connsiteX2" fmla="*/ 12809771 w 12809771"/>
              <a:gd name="connsiteY2" fmla="*/ 6704009 h 6935503"/>
              <a:gd name="connsiteX3" fmla="*/ 11139487 w 12809771"/>
              <a:gd name="connsiteY3" fmla="*/ 6784733 h 6935503"/>
              <a:gd name="connsiteX4" fmla="*/ 12060553 w 12809771"/>
              <a:gd name="connsiteY4" fmla="*/ 5314514 h 6935503"/>
              <a:gd name="connsiteX5" fmla="*/ 12747585 w 12809771"/>
              <a:gd name="connsiteY5" fmla="*/ 6733661 h 6935503"/>
              <a:gd name="connsiteX6" fmla="*/ 12226497 w 12809771"/>
              <a:gd name="connsiteY6" fmla="*/ 123801 h 6935503"/>
              <a:gd name="connsiteX7" fmla="*/ 12192000 w 12809771"/>
              <a:gd name="connsiteY7" fmla="*/ 77503 h 6935503"/>
              <a:gd name="connsiteX8" fmla="*/ 12238299 w 12809771"/>
              <a:gd name="connsiteY8" fmla="*/ 213564 h 6935503"/>
              <a:gd name="connsiteX9" fmla="*/ 12257323 w 12809771"/>
              <a:gd name="connsiteY9" fmla="*/ 220598 h 6935503"/>
              <a:gd name="connsiteX10" fmla="*/ 12309740 w 12809771"/>
              <a:gd name="connsiteY10" fmla="*/ 90363 h 6935503"/>
              <a:gd name="connsiteX11" fmla="*/ 12226497 w 12809771"/>
              <a:gd name="connsiteY11" fmla="*/ 123801 h 6935503"/>
              <a:gd name="connsiteX12" fmla="*/ 0 w 12809771"/>
              <a:gd name="connsiteY12" fmla="*/ 77503 h 6935503"/>
              <a:gd name="connsiteX13" fmla="*/ 5224459 w 12809771"/>
              <a:gd name="connsiteY13" fmla="*/ 77503 h 6935503"/>
              <a:gd name="connsiteX14" fmla="*/ 5210665 w 12809771"/>
              <a:gd name="connsiteY14" fmla="*/ 90363 h 6935503"/>
              <a:gd name="connsiteX15" fmla="*/ 3802590 w 12809771"/>
              <a:gd name="connsiteY15" fmla="*/ 3514123 h 6935503"/>
              <a:gd name="connsiteX16" fmla="*/ 5061403 w 12809771"/>
              <a:gd name="connsiteY16" fmla="*/ 6784733 h 6935503"/>
              <a:gd name="connsiteX17" fmla="*/ 5208344 w 12809771"/>
              <a:gd name="connsiteY17" fmla="*/ 6935503 h 6935503"/>
              <a:gd name="connsiteX18" fmla="*/ 0 w 12809771"/>
              <a:gd name="connsiteY18" fmla="*/ 6935503 h 6935503"/>
              <a:gd name="connsiteX19" fmla="*/ 0 w 12809771"/>
              <a:gd name="connsiteY19" fmla="*/ 77503 h 6935503"/>
              <a:gd name="connsiteX0" fmla="*/ 12747585 w 12843796"/>
              <a:gd name="connsiteY0" fmla="*/ 6733661 h 6935503"/>
              <a:gd name="connsiteX1" fmla="*/ 12192000 w 12843796"/>
              <a:gd name="connsiteY1" fmla="*/ 6935503 h 6935503"/>
              <a:gd name="connsiteX2" fmla="*/ 12809771 w 12843796"/>
              <a:gd name="connsiteY2" fmla="*/ 6704009 h 6935503"/>
              <a:gd name="connsiteX3" fmla="*/ 12771518 w 12843796"/>
              <a:gd name="connsiteY3" fmla="*/ 6807882 h 6935503"/>
              <a:gd name="connsiteX4" fmla="*/ 12060553 w 12843796"/>
              <a:gd name="connsiteY4" fmla="*/ 5314514 h 6935503"/>
              <a:gd name="connsiteX5" fmla="*/ 12747585 w 12843796"/>
              <a:gd name="connsiteY5" fmla="*/ 6733661 h 6935503"/>
              <a:gd name="connsiteX6" fmla="*/ 12226497 w 12843796"/>
              <a:gd name="connsiteY6" fmla="*/ 123801 h 6935503"/>
              <a:gd name="connsiteX7" fmla="*/ 12192000 w 12843796"/>
              <a:gd name="connsiteY7" fmla="*/ 77503 h 6935503"/>
              <a:gd name="connsiteX8" fmla="*/ 12238299 w 12843796"/>
              <a:gd name="connsiteY8" fmla="*/ 213564 h 6935503"/>
              <a:gd name="connsiteX9" fmla="*/ 12257323 w 12843796"/>
              <a:gd name="connsiteY9" fmla="*/ 220598 h 6935503"/>
              <a:gd name="connsiteX10" fmla="*/ 12309740 w 12843796"/>
              <a:gd name="connsiteY10" fmla="*/ 90363 h 6935503"/>
              <a:gd name="connsiteX11" fmla="*/ 12226497 w 12843796"/>
              <a:gd name="connsiteY11" fmla="*/ 123801 h 6935503"/>
              <a:gd name="connsiteX12" fmla="*/ 0 w 12843796"/>
              <a:gd name="connsiteY12" fmla="*/ 77503 h 6935503"/>
              <a:gd name="connsiteX13" fmla="*/ 5224459 w 12843796"/>
              <a:gd name="connsiteY13" fmla="*/ 77503 h 6935503"/>
              <a:gd name="connsiteX14" fmla="*/ 5210665 w 12843796"/>
              <a:gd name="connsiteY14" fmla="*/ 90363 h 6935503"/>
              <a:gd name="connsiteX15" fmla="*/ 3802590 w 12843796"/>
              <a:gd name="connsiteY15" fmla="*/ 3514123 h 6935503"/>
              <a:gd name="connsiteX16" fmla="*/ 5061403 w 12843796"/>
              <a:gd name="connsiteY16" fmla="*/ 6784733 h 6935503"/>
              <a:gd name="connsiteX17" fmla="*/ 5208344 w 12843796"/>
              <a:gd name="connsiteY17" fmla="*/ 6935503 h 6935503"/>
              <a:gd name="connsiteX18" fmla="*/ 0 w 12843796"/>
              <a:gd name="connsiteY18" fmla="*/ 6935503 h 6935503"/>
              <a:gd name="connsiteX19" fmla="*/ 0 w 12843796"/>
              <a:gd name="connsiteY19" fmla="*/ 77503 h 6935503"/>
              <a:gd name="connsiteX0" fmla="*/ 12747585 w 12920956"/>
              <a:gd name="connsiteY0" fmla="*/ 6733661 h 6935503"/>
              <a:gd name="connsiteX1" fmla="*/ 12192000 w 12920956"/>
              <a:gd name="connsiteY1" fmla="*/ 6935503 h 6935503"/>
              <a:gd name="connsiteX2" fmla="*/ 12809771 w 12920956"/>
              <a:gd name="connsiteY2" fmla="*/ 6704009 h 6935503"/>
              <a:gd name="connsiteX3" fmla="*/ 12771518 w 12920956"/>
              <a:gd name="connsiteY3" fmla="*/ 6807882 h 6935503"/>
              <a:gd name="connsiteX4" fmla="*/ 12859206 w 12920956"/>
              <a:gd name="connsiteY4" fmla="*/ 6668752 h 6935503"/>
              <a:gd name="connsiteX5" fmla="*/ 12747585 w 12920956"/>
              <a:gd name="connsiteY5" fmla="*/ 6733661 h 6935503"/>
              <a:gd name="connsiteX6" fmla="*/ 12226497 w 12920956"/>
              <a:gd name="connsiteY6" fmla="*/ 123801 h 6935503"/>
              <a:gd name="connsiteX7" fmla="*/ 12192000 w 12920956"/>
              <a:gd name="connsiteY7" fmla="*/ 77503 h 6935503"/>
              <a:gd name="connsiteX8" fmla="*/ 12238299 w 12920956"/>
              <a:gd name="connsiteY8" fmla="*/ 213564 h 6935503"/>
              <a:gd name="connsiteX9" fmla="*/ 12257323 w 12920956"/>
              <a:gd name="connsiteY9" fmla="*/ 220598 h 6935503"/>
              <a:gd name="connsiteX10" fmla="*/ 12309740 w 12920956"/>
              <a:gd name="connsiteY10" fmla="*/ 90363 h 6935503"/>
              <a:gd name="connsiteX11" fmla="*/ 12226497 w 12920956"/>
              <a:gd name="connsiteY11" fmla="*/ 123801 h 6935503"/>
              <a:gd name="connsiteX12" fmla="*/ 0 w 12920956"/>
              <a:gd name="connsiteY12" fmla="*/ 77503 h 6935503"/>
              <a:gd name="connsiteX13" fmla="*/ 5224459 w 12920956"/>
              <a:gd name="connsiteY13" fmla="*/ 77503 h 6935503"/>
              <a:gd name="connsiteX14" fmla="*/ 5210665 w 12920956"/>
              <a:gd name="connsiteY14" fmla="*/ 90363 h 6935503"/>
              <a:gd name="connsiteX15" fmla="*/ 3802590 w 12920956"/>
              <a:gd name="connsiteY15" fmla="*/ 3514123 h 6935503"/>
              <a:gd name="connsiteX16" fmla="*/ 5061403 w 12920956"/>
              <a:gd name="connsiteY16" fmla="*/ 6784733 h 6935503"/>
              <a:gd name="connsiteX17" fmla="*/ 5208344 w 12920956"/>
              <a:gd name="connsiteY17" fmla="*/ 6935503 h 6935503"/>
              <a:gd name="connsiteX18" fmla="*/ 0 w 12920956"/>
              <a:gd name="connsiteY18" fmla="*/ 6935503 h 6935503"/>
              <a:gd name="connsiteX19" fmla="*/ 0 w 12920956"/>
              <a:gd name="connsiteY19" fmla="*/ 77503 h 6935503"/>
              <a:gd name="connsiteX0" fmla="*/ 12747585 w 12920956"/>
              <a:gd name="connsiteY0" fmla="*/ 6733661 h 6935503"/>
              <a:gd name="connsiteX1" fmla="*/ 12770734 w 12920956"/>
              <a:gd name="connsiteY1" fmla="*/ 6727159 h 6935503"/>
              <a:gd name="connsiteX2" fmla="*/ 12809771 w 12920956"/>
              <a:gd name="connsiteY2" fmla="*/ 6704009 h 6935503"/>
              <a:gd name="connsiteX3" fmla="*/ 12771518 w 12920956"/>
              <a:gd name="connsiteY3" fmla="*/ 6807882 h 6935503"/>
              <a:gd name="connsiteX4" fmla="*/ 12859206 w 12920956"/>
              <a:gd name="connsiteY4" fmla="*/ 6668752 h 6935503"/>
              <a:gd name="connsiteX5" fmla="*/ 12747585 w 12920956"/>
              <a:gd name="connsiteY5" fmla="*/ 6733661 h 6935503"/>
              <a:gd name="connsiteX6" fmla="*/ 12226497 w 12920956"/>
              <a:gd name="connsiteY6" fmla="*/ 123801 h 6935503"/>
              <a:gd name="connsiteX7" fmla="*/ 12192000 w 12920956"/>
              <a:gd name="connsiteY7" fmla="*/ 77503 h 6935503"/>
              <a:gd name="connsiteX8" fmla="*/ 12238299 w 12920956"/>
              <a:gd name="connsiteY8" fmla="*/ 213564 h 6935503"/>
              <a:gd name="connsiteX9" fmla="*/ 12257323 w 12920956"/>
              <a:gd name="connsiteY9" fmla="*/ 220598 h 6935503"/>
              <a:gd name="connsiteX10" fmla="*/ 12309740 w 12920956"/>
              <a:gd name="connsiteY10" fmla="*/ 90363 h 6935503"/>
              <a:gd name="connsiteX11" fmla="*/ 12226497 w 12920956"/>
              <a:gd name="connsiteY11" fmla="*/ 123801 h 6935503"/>
              <a:gd name="connsiteX12" fmla="*/ 0 w 12920956"/>
              <a:gd name="connsiteY12" fmla="*/ 77503 h 6935503"/>
              <a:gd name="connsiteX13" fmla="*/ 5224459 w 12920956"/>
              <a:gd name="connsiteY13" fmla="*/ 77503 h 6935503"/>
              <a:gd name="connsiteX14" fmla="*/ 5210665 w 12920956"/>
              <a:gd name="connsiteY14" fmla="*/ 90363 h 6935503"/>
              <a:gd name="connsiteX15" fmla="*/ 3802590 w 12920956"/>
              <a:gd name="connsiteY15" fmla="*/ 3514123 h 6935503"/>
              <a:gd name="connsiteX16" fmla="*/ 5061403 w 12920956"/>
              <a:gd name="connsiteY16" fmla="*/ 6784733 h 6935503"/>
              <a:gd name="connsiteX17" fmla="*/ 5208344 w 12920956"/>
              <a:gd name="connsiteY17" fmla="*/ 6935503 h 6935503"/>
              <a:gd name="connsiteX18" fmla="*/ 0 w 12920956"/>
              <a:gd name="connsiteY18" fmla="*/ 6935503 h 6935503"/>
              <a:gd name="connsiteX19" fmla="*/ 0 w 12920956"/>
              <a:gd name="connsiteY19" fmla="*/ 77503 h 6935503"/>
              <a:gd name="connsiteX0" fmla="*/ 12747585 w 12920956"/>
              <a:gd name="connsiteY0" fmla="*/ 6733661 h 6935503"/>
              <a:gd name="connsiteX1" fmla="*/ 12770734 w 12920956"/>
              <a:gd name="connsiteY1" fmla="*/ 6727159 h 6935503"/>
              <a:gd name="connsiteX2" fmla="*/ 12809771 w 12920956"/>
              <a:gd name="connsiteY2" fmla="*/ 6704009 h 6935503"/>
              <a:gd name="connsiteX3" fmla="*/ 12771518 w 12920956"/>
              <a:gd name="connsiteY3" fmla="*/ 6807882 h 6935503"/>
              <a:gd name="connsiteX4" fmla="*/ 12859206 w 12920956"/>
              <a:gd name="connsiteY4" fmla="*/ 6668752 h 6935503"/>
              <a:gd name="connsiteX5" fmla="*/ 12747585 w 12920956"/>
              <a:gd name="connsiteY5" fmla="*/ 6733661 h 6935503"/>
              <a:gd name="connsiteX6" fmla="*/ 12527439 w 12920956"/>
              <a:gd name="connsiteY6" fmla="*/ 89077 h 6935503"/>
              <a:gd name="connsiteX7" fmla="*/ 12192000 w 12920956"/>
              <a:gd name="connsiteY7" fmla="*/ 77503 h 6935503"/>
              <a:gd name="connsiteX8" fmla="*/ 12238299 w 12920956"/>
              <a:gd name="connsiteY8" fmla="*/ 213564 h 6935503"/>
              <a:gd name="connsiteX9" fmla="*/ 12257323 w 12920956"/>
              <a:gd name="connsiteY9" fmla="*/ 220598 h 6935503"/>
              <a:gd name="connsiteX10" fmla="*/ 12309740 w 12920956"/>
              <a:gd name="connsiteY10" fmla="*/ 90363 h 6935503"/>
              <a:gd name="connsiteX11" fmla="*/ 12527439 w 12920956"/>
              <a:gd name="connsiteY11" fmla="*/ 89077 h 6935503"/>
              <a:gd name="connsiteX12" fmla="*/ 0 w 12920956"/>
              <a:gd name="connsiteY12" fmla="*/ 77503 h 6935503"/>
              <a:gd name="connsiteX13" fmla="*/ 5224459 w 12920956"/>
              <a:gd name="connsiteY13" fmla="*/ 77503 h 6935503"/>
              <a:gd name="connsiteX14" fmla="*/ 5210665 w 12920956"/>
              <a:gd name="connsiteY14" fmla="*/ 90363 h 6935503"/>
              <a:gd name="connsiteX15" fmla="*/ 3802590 w 12920956"/>
              <a:gd name="connsiteY15" fmla="*/ 3514123 h 6935503"/>
              <a:gd name="connsiteX16" fmla="*/ 5061403 w 12920956"/>
              <a:gd name="connsiteY16" fmla="*/ 6784733 h 6935503"/>
              <a:gd name="connsiteX17" fmla="*/ 5208344 w 12920956"/>
              <a:gd name="connsiteY17" fmla="*/ 6935503 h 6935503"/>
              <a:gd name="connsiteX18" fmla="*/ 0 w 12920956"/>
              <a:gd name="connsiteY18" fmla="*/ 6935503 h 6935503"/>
              <a:gd name="connsiteX19" fmla="*/ 0 w 12920956"/>
              <a:gd name="connsiteY19" fmla="*/ 77503 h 6935503"/>
              <a:gd name="connsiteX0" fmla="*/ 12747585 w 12920956"/>
              <a:gd name="connsiteY0" fmla="*/ 6992545 h 7194387"/>
              <a:gd name="connsiteX1" fmla="*/ 12770734 w 12920956"/>
              <a:gd name="connsiteY1" fmla="*/ 6986043 h 7194387"/>
              <a:gd name="connsiteX2" fmla="*/ 12809771 w 12920956"/>
              <a:gd name="connsiteY2" fmla="*/ 6962893 h 7194387"/>
              <a:gd name="connsiteX3" fmla="*/ 12771518 w 12920956"/>
              <a:gd name="connsiteY3" fmla="*/ 7066766 h 7194387"/>
              <a:gd name="connsiteX4" fmla="*/ 12859206 w 12920956"/>
              <a:gd name="connsiteY4" fmla="*/ 6927636 h 7194387"/>
              <a:gd name="connsiteX5" fmla="*/ 12747585 w 12920956"/>
              <a:gd name="connsiteY5" fmla="*/ 6992545 h 7194387"/>
              <a:gd name="connsiteX6" fmla="*/ 12527439 w 12920956"/>
              <a:gd name="connsiteY6" fmla="*/ 347961 h 7194387"/>
              <a:gd name="connsiteX7" fmla="*/ 12192000 w 12920956"/>
              <a:gd name="connsiteY7" fmla="*/ 336387 h 7194387"/>
              <a:gd name="connsiteX8" fmla="*/ 12238299 w 12920956"/>
              <a:gd name="connsiteY8" fmla="*/ 472448 h 7194387"/>
              <a:gd name="connsiteX9" fmla="*/ 12546690 w 12920956"/>
              <a:gd name="connsiteY9" fmla="*/ 178540 h 7194387"/>
              <a:gd name="connsiteX10" fmla="*/ 12309740 w 12920956"/>
              <a:gd name="connsiteY10" fmla="*/ 349247 h 7194387"/>
              <a:gd name="connsiteX11" fmla="*/ 12527439 w 12920956"/>
              <a:gd name="connsiteY11" fmla="*/ 347961 h 7194387"/>
              <a:gd name="connsiteX12" fmla="*/ 0 w 12920956"/>
              <a:gd name="connsiteY12" fmla="*/ 336387 h 7194387"/>
              <a:gd name="connsiteX13" fmla="*/ 5224459 w 12920956"/>
              <a:gd name="connsiteY13" fmla="*/ 336387 h 7194387"/>
              <a:gd name="connsiteX14" fmla="*/ 5210665 w 12920956"/>
              <a:gd name="connsiteY14" fmla="*/ 349247 h 7194387"/>
              <a:gd name="connsiteX15" fmla="*/ 3802590 w 12920956"/>
              <a:gd name="connsiteY15" fmla="*/ 3773007 h 7194387"/>
              <a:gd name="connsiteX16" fmla="*/ 5061403 w 12920956"/>
              <a:gd name="connsiteY16" fmla="*/ 7043617 h 7194387"/>
              <a:gd name="connsiteX17" fmla="*/ 5208344 w 12920956"/>
              <a:gd name="connsiteY17" fmla="*/ 7194387 h 7194387"/>
              <a:gd name="connsiteX18" fmla="*/ 0 w 12920956"/>
              <a:gd name="connsiteY18" fmla="*/ 7194387 h 7194387"/>
              <a:gd name="connsiteX19" fmla="*/ 0 w 12920956"/>
              <a:gd name="connsiteY19" fmla="*/ 336387 h 7194387"/>
              <a:gd name="connsiteX0" fmla="*/ 12747585 w 12920956"/>
              <a:gd name="connsiteY0" fmla="*/ 7002141 h 7203983"/>
              <a:gd name="connsiteX1" fmla="*/ 12770734 w 12920956"/>
              <a:gd name="connsiteY1" fmla="*/ 6995639 h 7203983"/>
              <a:gd name="connsiteX2" fmla="*/ 12809771 w 12920956"/>
              <a:gd name="connsiteY2" fmla="*/ 6972489 h 7203983"/>
              <a:gd name="connsiteX3" fmla="*/ 12771518 w 12920956"/>
              <a:gd name="connsiteY3" fmla="*/ 7076362 h 7203983"/>
              <a:gd name="connsiteX4" fmla="*/ 12859206 w 12920956"/>
              <a:gd name="connsiteY4" fmla="*/ 6937232 h 7203983"/>
              <a:gd name="connsiteX5" fmla="*/ 12747585 w 12920956"/>
              <a:gd name="connsiteY5" fmla="*/ 7002141 h 7203983"/>
              <a:gd name="connsiteX6" fmla="*/ 12527439 w 12920956"/>
              <a:gd name="connsiteY6" fmla="*/ 357557 h 7203983"/>
              <a:gd name="connsiteX7" fmla="*/ 12192000 w 12920956"/>
              <a:gd name="connsiteY7" fmla="*/ 345983 h 7203983"/>
              <a:gd name="connsiteX8" fmla="*/ 12238299 w 12920956"/>
              <a:gd name="connsiteY8" fmla="*/ 482044 h 7203983"/>
              <a:gd name="connsiteX9" fmla="*/ 12546690 w 12920956"/>
              <a:gd name="connsiteY9" fmla="*/ 188136 h 7203983"/>
              <a:gd name="connsiteX10" fmla="*/ 12772727 w 12920956"/>
              <a:gd name="connsiteY10" fmla="*/ 277820 h 7203983"/>
              <a:gd name="connsiteX11" fmla="*/ 12527439 w 12920956"/>
              <a:gd name="connsiteY11" fmla="*/ 357557 h 7203983"/>
              <a:gd name="connsiteX12" fmla="*/ 0 w 12920956"/>
              <a:gd name="connsiteY12" fmla="*/ 345983 h 7203983"/>
              <a:gd name="connsiteX13" fmla="*/ 5224459 w 12920956"/>
              <a:gd name="connsiteY13" fmla="*/ 345983 h 7203983"/>
              <a:gd name="connsiteX14" fmla="*/ 5210665 w 12920956"/>
              <a:gd name="connsiteY14" fmla="*/ 358843 h 7203983"/>
              <a:gd name="connsiteX15" fmla="*/ 3802590 w 12920956"/>
              <a:gd name="connsiteY15" fmla="*/ 3782603 h 7203983"/>
              <a:gd name="connsiteX16" fmla="*/ 5061403 w 12920956"/>
              <a:gd name="connsiteY16" fmla="*/ 7053213 h 7203983"/>
              <a:gd name="connsiteX17" fmla="*/ 5208344 w 12920956"/>
              <a:gd name="connsiteY17" fmla="*/ 7203983 h 7203983"/>
              <a:gd name="connsiteX18" fmla="*/ 0 w 12920956"/>
              <a:gd name="connsiteY18" fmla="*/ 7203983 h 7203983"/>
              <a:gd name="connsiteX19" fmla="*/ 0 w 12920956"/>
              <a:gd name="connsiteY19" fmla="*/ 345983 h 7203983"/>
              <a:gd name="connsiteX0" fmla="*/ 12747585 w 12920956"/>
              <a:gd name="connsiteY0" fmla="*/ 7002141 h 7203983"/>
              <a:gd name="connsiteX1" fmla="*/ 12770734 w 12920956"/>
              <a:gd name="connsiteY1" fmla="*/ 6995639 h 7203983"/>
              <a:gd name="connsiteX2" fmla="*/ 12809771 w 12920956"/>
              <a:gd name="connsiteY2" fmla="*/ 6972489 h 7203983"/>
              <a:gd name="connsiteX3" fmla="*/ 12771518 w 12920956"/>
              <a:gd name="connsiteY3" fmla="*/ 7076362 h 7203983"/>
              <a:gd name="connsiteX4" fmla="*/ 12859206 w 12920956"/>
              <a:gd name="connsiteY4" fmla="*/ 6937232 h 7203983"/>
              <a:gd name="connsiteX5" fmla="*/ 12747585 w 12920956"/>
              <a:gd name="connsiteY5" fmla="*/ 7002141 h 7203983"/>
              <a:gd name="connsiteX6" fmla="*/ 12527439 w 12920956"/>
              <a:gd name="connsiteY6" fmla="*/ 357557 h 7203983"/>
              <a:gd name="connsiteX7" fmla="*/ 12192000 w 12920956"/>
              <a:gd name="connsiteY7" fmla="*/ 345983 h 7203983"/>
              <a:gd name="connsiteX8" fmla="*/ 12504517 w 12920956"/>
              <a:gd name="connsiteY8" fmla="*/ 204251 h 7203983"/>
              <a:gd name="connsiteX9" fmla="*/ 12546690 w 12920956"/>
              <a:gd name="connsiteY9" fmla="*/ 188136 h 7203983"/>
              <a:gd name="connsiteX10" fmla="*/ 12772727 w 12920956"/>
              <a:gd name="connsiteY10" fmla="*/ 277820 h 7203983"/>
              <a:gd name="connsiteX11" fmla="*/ 12527439 w 12920956"/>
              <a:gd name="connsiteY11" fmla="*/ 357557 h 7203983"/>
              <a:gd name="connsiteX12" fmla="*/ 0 w 12920956"/>
              <a:gd name="connsiteY12" fmla="*/ 345983 h 7203983"/>
              <a:gd name="connsiteX13" fmla="*/ 5224459 w 12920956"/>
              <a:gd name="connsiteY13" fmla="*/ 345983 h 7203983"/>
              <a:gd name="connsiteX14" fmla="*/ 5210665 w 12920956"/>
              <a:gd name="connsiteY14" fmla="*/ 358843 h 7203983"/>
              <a:gd name="connsiteX15" fmla="*/ 3802590 w 12920956"/>
              <a:gd name="connsiteY15" fmla="*/ 3782603 h 7203983"/>
              <a:gd name="connsiteX16" fmla="*/ 5061403 w 12920956"/>
              <a:gd name="connsiteY16" fmla="*/ 7053213 h 7203983"/>
              <a:gd name="connsiteX17" fmla="*/ 5208344 w 12920956"/>
              <a:gd name="connsiteY17" fmla="*/ 7203983 h 7203983"/>
              <a:gd name="connsiteX18" fmla="*/ 0 w 12920956"/>
              <a:gd name="connsiteY18" fmla="*/ 7203983 h 7203983"/>
              <a:gd name="connsiteX19" fmla="*/ 0 w 12920956"/>
              <a:gd name="connsiteY19" fmla="*/ 345983 h 7203983"/>
              <a:gd name="connsiteX0" fmla="*/ 12747585 w 12920956"/>
              <a:gd name="connsiteY0" fmla="*/ 7002141 h 7203983"/>
              <a:gd name="connsiteX1" fmla="*/ 12770734 w 12920956"/>
              <a:gd name="connsiteY1" fmla="*/ 6995639 h 7203983"/>
              <a:gd name="connsiteX2" fmla="*/ 12809771 w 12920956"/>
              <a:gd name="connsiteY2" fmla="*/ 6972489 h 7203983"/>
              <a:gd name="connsiteX3" fmla="*/ 12771518 w 12920956"/>
              <a:gd name="connsiteY3" fmla="*/ 7076362 h 7203983"/>
              <a:gd name="connsiteX4" fmla="*/ 12859206 w 12920956"/>
              <a:gd name="connsiteY4" fmla="*/ 6937232 h 7203983"/>
              <a:gd name="connsiteX5" fmla="*/ 12747585 w 12920956"/>
              <a:gd name="connsiteY5" fmla="*/ 7002141 h 7203983"/>
              <a:gd name="connsiteX6" fmla="*/ 12527439 w 12920956"/>
              <a:gd name="connsiteY6" fmla="*/ 357557 h 7203983"/>
              <a:gd name="connsiteX7" fmla="*/ 12458217 w 12920956"/>
              <a:gd name="connsiteY7" fmla="*/ 137638 h 7203983"/>
              <a:gd name="connsiteX8" fmla="*/ 12504517 w 12920956"/>
              <a:gd name="connsiteY8" fmla="*/ 204251 h 7203983"/>
              <a:gd name="connsiteX9" fmla="*/ 12546690 w 12920956"/>
              <a:gd name="connsiteY9" fmla="*/ 188136 h 7203983"/>
              <a:gd name="connsiteX10" fmla="*/ 12772727 w 12920956"/>
              <a:gd name="connsiteY10" fmla="*/ 277820 h 7203983"/>
              <a:gd name="connsiteX11" fmla="*/ 12527439 w 12920956"/>
              <a:gd name="connsiteY11" fmla="*/ 357557 h 7203983"/>
              <a:gd name="connsiteX12" fmla="*/ 0 w 12920956"/>
              <a:gd name="connsiteY12" fmla="*/ 345983 h 7203983"/>
              <a:gd name="connsiteX13" fmla="*/ 5224459 w 12920956"/>
              <a:gd name="connsiteY13" fmla="*/ 345983 h 7203983"/>
              <a:gd name="connsiteX14" fmla="*/ 5210665 w 12920956"/>
              <a:gd name="connsiteY14" fmla="*/ 358843 h 7203983"/>
              <a:gd name="connsiteX15" fmla="*/ 3802590 w 12920956"/>
              <a:gd name="connsiteY15" fmla="*/ 3782603 h 7203983"/>
              <a:gd name="connsiteX16" fmla="*/ 5061403 w 12920956"/>
              <a:gd name="connsiteY16" fmla="*/ 7053213 h 7203983"/>
              <a:gd name="connsiteX17" fmla="*/ 5208344 w 12920956"/>
              <a:gd name="connsiteY17" fmla="*/ 7203983 h 7203983"/>
              <a:gd name="connsiteX18" fmla="*/ 0 w 12920956"/>
              <a:gd name="connsiteY18" fmla="*/ 7203983 h 7203983"/>
              <a:gd name="connsiteX19" fmla="*/ 0 w 12920956"/>
              <a:gd name="connsiteY19" fmla="*/ 345983 h 720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920956" h="7203983">
                <a:moveTo>
                  <a:pt x="12747585" y="7002141"/>
                </a:moveTo>
                <a:lnTo>
                  <a:pt x="12770734" y="6995639"/>
                </a:lnTo>
                <a:lnTo>
                  <a:pt x="12809771" y="6972489"/>
                </a:lnTo>
                <a:lnTo>
                  <a:pt x="12771518" y="7076362"/>
                </a:lnTo>
                <a:cubicBezTo>
                  <a:pt x="13160398" y="6657851"/>
                  <a:pt x="12641723" y="7490601"/>
                  <a:pt x="12859206" y="6937232"/>
                </a:cubicBezTo>
                <a:lnTo>
                  <a:pt x="12747585" y="7002141"/>
                </a:lnTo>
                <a:close/>
                <a:moveTo>
                  <a:pt x="12527439" y="357557"/>
                </a:moveTo>
                <a:lnTo>
                  <a:pt x="12458217" y="137638"/>
                </a:lnTo>
                <a:lnTo>
                  <a:pt x="12504517" y="204251"/>
                </a:lnTo>
                <a:cubicBezTo>
                  <a:pt x="12460701" y="75416"/>
                  <a:pt x="12590506" y="316971"/>
                  <a:pt x="12546690" y="188136"/>
                </a:cubicBezTo>
                <a:cubicBezTo>
                  <a:pt x="12302022" y="-434403"/>
                  <a:pt x="13230673" y="725757"/>
                  <a:pt x="12772727" y="277820"/>
                </a:cubicBezTo>
                <a:lnTo>
                  <a:pt x="12527439" y="357557"/>
                </a:lnTo>
                <a:close/>
                <a:moveTo>
                  <a:pt x="0" y="345983"/>
                </a:moveTo>
                <a:lnTo>
                  <a:pt x="5224459" y="345983"/>
                </a:lnTo>
                <a:lnTo>
                  <a:pt x="5210665" y="358843"/>
                </a:lnTo>
                <a:cubicBezTo>
                  <a:pt x="4345655" y="1204946"/>
                  <a:pt x="3802590" y="2425522"/>
                  <a:pt x="3802590" y="3782603"/>
                </a:cubicBezTo>
                <a:cubicBezTo>
                  <a:pt x="3802590" y="5059856"/>
                  <a:pt x="4283644" y="6216191"/>
                  <a:pt x="5061403" y="7053213"/>
                </a:cubicBezTo>
                <a:lnTo>
                  <a:pt x="5208344" y="7203983"/>
                </a:lnTo>
                <a:lnTo>
                  <a:pt x="0" y="7203983"/>
                </a:lnTo>
                <a:lnTo>
                  <a:pt x="0" y="345983"/>
                </a:lnTo>
                <a:close/>
              </a:path>
            </a:pathLst>
          </a:custGeom>
          <a:solidFill>
            <a:srgbClr val="73577A">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71645D68-30DC-C717-EFC3-CD801964FBDA}"/>
              </a:ext>
            </a:extLst>
          </p:cNvPr>
          <p:cNvSpPr txBox="1">
            <a:spLocks/>
          </p:cNvSpPr>
          <p:nvPr/>
        </p:nvSpPr>
        <p:spPr>
          <a:xfrm>
            <a:off x="431394" y="2190511"/>
            <a:ext cx="3023869" cy="2476977"/>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50000"/>
              </a:lnSpc>
            </a:pPr>
            <a:r>
              <a:rPr lang="en-GB" sz="7200" dirty="0">
                <a:latin typeface="Aldhabi" panose="01000000000000000000" pitchFamily="2" charset="-78"/>
                <a:cs typeface="Aldhabi" panose="01000000000000000000" pitchFamily="2" charset="-78"/>
              </a:rPr>
              <a:t>Analysis of Bar Chart</a:t>
            </a:r>
            <a:endParaRPr lang="ar-SA" dirty="0">
              <a:latin typeface="Aldhabi" panose="01000000000000000000" pitchFamily="2" charset="-78"/>
              <a:cs typeface="Aldhabi" panose="01000000000000000000" pitchFamily="2" charset="-78"/>
            </a:endParaRPr>
          </a:p>
        </p:txBody>
      </p:sp>
      <p:graphicFrame>
        <p:nvGraphicFramePr>
          <p:cNvPr id="5" name="Content Placeholder 2">
            <a:extLst>
              <a:ext uri="{FF2B5EF4-FFF2-40B4-BE49-F238E27FC236}">
                <a16:creationId xmlns:a16="http://schemas.microsoft.com/office/drawing/2014/main" id="{A4CB0911-423C-4AFB-BC86-6A773A0ABD56}"/>
              </a:ext>
            </a:extLst>
          </p:cNvPr>
          <p:cNvGraphicFramePr>
            <a:graphicFrameLocks/>
          </p:cNvGraphicFramePr>
          <p:nvPr>
            <p:extLst>
              <p:ext uri="{D42A27DB-BD31-4B8C-83A1-F6EECF244321}">
                <p14:modId xmlns:p14="http://schemas.microsoft.com/office/powerpoint/2010/main" val="3925369754"/>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E0D8326E-51F1-4331-03B0-2454B7CD38F6}"/>
              </a:ext>
            </a:extLst>
          </p:cNvPr>
          <p:cNvSpPr txBox="1"/>
          <p:nvPr/>
        </p:nvSpPr>
        <p:spPr>
          <a:xfrm>
            <a:off x="6299200" y="3022714"/>
            <a:ext cx="5344160" cy="1015663"/>
          </a:xfrm>
          <a:prstGeom prst="rect">
            <a:avLst/>
          </a:prstGeom>
          <a:noFill/>
        </p:spPr>
        <p:txBody>
          <a:bodyPr wrap="square" rtlCol="0">
            <a:spAutoFit/>
          </a:bodyPr>
          <a:lstStyle/>
          <a:p>
            <a:r>
              <a:rPr lang="en-US" sz="2000" dirty="0">
                <a:solidFill>
                  <a:prstClr val="black">
                    <a:hueOff val="0"/>
                    <a:satOff val="0"/>
                    <a:lumOff val="0"/>
                    <a:alphaOff val="0"/>
                  </a:prstClr>
                </a:solidFill>
                <a:latin typeface="Amasis MT Pro Light" panose="02040304050005020304" pitchFamily="18" charset="0"/>
              </a:rPr>
              <a:t>As shown, Random Forest (RF) outperforms Decision Tree (DT) across all metrics, including accuracy, precision, recall, and F1-score.</a:t>
            </a:r>
          </a:p>
        </p:txBody>
      </p:sp>
    </p:spTree>
    <p:extLst>
      <p:ext uri="{BB962C8B-B14F-4D97-AF65-F5344CB8AC3E}">
        <p14:creationId xmlns:p14="http://schemas.microsoft.com/office/powerpoint/2010/main" val="3762468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EB286-CAC3-382A-3592-9F163E424D2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F094427-E57A-A69C-E562-678771C343E7}"/>
              </a:ext>
            </a:extLst>
          </p:cNvPr>
          <p:cNvPicPr>
            <a:picLocks noChangeAspect="1"/>
          </p:cNvPicPr>
          <p:nvPr/>
        </p:nvPicPr>
        <p:blipFill>
          <a:blip r:embed="rId2">
            <a:extLst>
              <a:ext uri="{28A0092B-C50C-407E-A947-70E740481C1C}">
                <a14:useLocalDpi xmlns:a14="http://schemas.microsoft.com/office/drawing/2010/main" val="0"/>
              </a:ext>
            </a:extLst>
          </a:blip>
          <a:srcRect t="32212" b="32212"/>
          <a:stretch/>
        </p:blipFill>
        <p:spPr>
          <a:xfrm>
            <a:off x="0" y="0"/>
            <a:ext cx="12192000" cy="3246120"/>
          </a:xfrm>
          <a:prstGeom prst="rect">
            <a:avLst/>
          </a:prstGeom>
        </p:spPr>
      </p:pic>
      <p:sp>
        <p:nvSpPr>
          <p:cNvPr id="8" name="Rectangle 7">
            <a:extLst>
              <a:ext uri="{FF2B5EF4-FFF2-40B4-BE49-F238E27FC236}">
                <a16:creationId xmlns:a16="http://schemas.microsoft.com/office/drawing/2014/main" id="{E62BBEAD-7D4C-71CC-AC03-8DC99C98F2C6}"/>
              </a:ext>
            </a:extLst>
          </p:cNvPr>
          <p:cNvSpPr/>
          <p:nvPr/>
        </p:nvSpPr>
        <p:spPr>
          <a:xfrm>
            <a:off x="0" y="3246120"/>
            <a:ext cx="12192000" cy="365761"/>
          </a:xfrm>
          <a:prstGeom prst="rect">
            <a:avLst/>
          </a:prstGeom>
          <a:solidFill>
            <a:srgbClr val="7357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EB094B-B38A-84E5-F1D4-4E92A1B6C791}"/>
              </a:ext>
            </a:extLst>
          </p:cNvPr>
          <p:cNvSpPr/>
          <p:nvPr/>
        </p:nvSpPr>
        <p:spPr>
          <a:xfrm>
            <a:off x="1082040" y="274320"/>
            <a:ext cx="10073640" cy="6583680"/>
          </a:xfrm>
          <a:prstGeom prst="rect">
            <a:avLst/>
          </a:prstGeom>
          <a:solidFill>
            <a:schemeClr val="bg1"/>
          </a:solidFill>
          <a:ln>
            <a:noFill/>
          </a:ln>
          <a:effectLst>
            <a:outerShdw blurRad="50800" dist="38100" dir="8100000" algn="tr"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151FBBE-9785-E955-2FF9-82EC28236A10}"/>
              </a:ext>
            </a:extLst>
          </p:cNvPr>
          <p:cNvSpPr txBox="1"/>
          <p:nvPr/>
        </p:nvSpPr>
        <p:spPr>
          <a:xfrm>
            <a:off x="2372360" y="1195526"/>
            <a:ext cx="7493000" cy="1200329"/>
          </a:xfrm>
          <a:prstGeom prst="rect">
            <a:avLst/>
          </a:prstGeom>
          <a:noFill/>
        </p:spPr>
        <p:txBody>
          <a:bodyPr wrap="square" rtlCol="0">
            <a:spAutoFit/>
          </a:bodyPr>
          <a:lstStyle/>
          <a:p>
            <a:pPr algn="ctr"/>
            <a:r>
              <a:rPr lang="en-US" sz="7200" dirty="0">
                <a:latin typeface="Aldhabi" panose="01000000000000000000" pitchFamily="2" charset="-78"/>
                <a:cs typeface="Aldhabi" panose="01000000000000000000" pitchFamily="2" charset="-78"/>
              </a:rPr>
              <a:t>Why RF is Better Than DT</a:t>
            </a:r>
            <a:endParaRPr lang="en-US" dirty="0">
              <a:latin typeface="Aldhabi" panose="01000000000000000000" pitchFamily="2" charset="-78"/>
              <a:cs typeface="Aldhabi" panose="01000000000000000000" pitchFamily="2" charset="-78"/>
            </a:endParaRPr>
          </a:p>
        </p:txBody>
      </p:sp>
      <p:sp>
        <p:nvSpPr>
          <p:cNvPr id="10" name="TextBox 9">
            <a:extLst>
              <a:ext uri="{FF2B5EF4-FFF2-40B4-BE49-F238E27FC236}">
                <a16:creationId xmlns:a16="http://schemas.microsoft.com/office/drawing/2014/main" id="{8EEAD5B8-65B4-EE55-A47A-7025E6DFAAC5}"/>
              </a:ext>
            </a:extLst>
          </p:cNvPr>
          <p:cNvSpPr txBox="1"/>
          <p:nvPr/>
        </p:nvSpPr>
        <p:spPr>
          <a:xfrm>
            <a:off x="1635760" y="2314416"/>
            <a:ext cx="8971280" cy="3416320"/>
          </a:xfrm>
          <a:prstGeom prst="rect">
            <a:avLst/>
          </a:prstGeom>
          <a:noFill/>
        </p:spPr>
        <p:txBody>
          <a:bodyPr wrap="square" rtlCol="0">
            <a:spAutoFit/>
          </a:bodyPr>
          <a:lstStyle/>
          <a:p>
            <a:pPr algn="ctr"/>
            <a:r>
              <a:rPr lang="en-US" dirty="0">
                <a:latin typeface="Amasis MT Pro Light" panose="02040304050005020304" pitchFamily="18" charset="0"/>
              </a:rPr>
              <a:t>• Random Forest is an ensemble method, meaning it uses multiple decision trees to make predictions. This reduces the chances of overfitting, which is a common issue with a single Decision Tree. The Decision Tree (DT) while is simple and easy to understand, can easily overfit the data, as it tries to make perfect splits in the data. This may lead to a lower recall, meaning it misses some actual spam emails. Random Forest, being an ensemble method, combines the results of multiple trees, which allows it to make more stable and reliable predictions. This explains its superior performance in comparison to Decision Tree (DT).</a:t>
            </a:r>
          </a:p>
          <a:p>
            <a:pPr algn="ctr"/>
            <a:endParaRPr lang="en-US" dirty="0">
              <a:latin typeface="Amasis MT Pro Light" panose="02040304050005020304" pitchFamily="18" charset="0"/>
            </a:endParaRPr>
          </a:p>
          <a:p>
            <a:pPr algn="ctr"/>
            <a:endParaRPr lang="en-US" dirty="0">
              <a:latin typeface="Amasis MT Pro Light" panose="02040304050005020304" pitchFamily="18" charset="0"/>
            </a:endParaRPr>
          </a:p>
          <a:p>
            <a:pPr algn="ctr"/>
            <a:endParaRPr lang="en-US" dirty="0">
              <a:latin typeface="Amasis MT Pro Light" panose="02040304050005020304" pitchFamily="18" charset="0"/>
            </a:endParaRPr>
          </a:p>
          <a:p>
            <a:pPr algn="ctr"/>
            <a:r>
              <a:rPr lang="en-US" b="1" dirty="0">
                <a:latin typeface="Amasis MT Pro Light" panose="02040304050005020304" pitchFamily="18" charset="0"/>
              </a:rPr>
              <a:t>‍In conclusion</a:t>
            </a:r>
            <a:r>
              <a:rPr lang="en-US" dirty="0">
                <a:latin typeface="Amasis MT Pro Light" panose="02040304050005020304" pitchFamily="18" charset="0"/>
              </a:rPr>
              <a:t>, Random Forest is the better model for spam detection in this case, offering a more reliable, accurate, and stable solution compared to Decision Tree.</a:t>
            </a:r>
            <a:endParaRPr lang="en-US" dirty="0"/>
          </a:p>
        </p:txBody>
      </p:sp>
    </p:spTree>
    <p:extLst>
      <p:ext uri="{BB962C8B-B14F-4D97-AF65-F5344CB8AC3E}">
        <p14:creationId xmlns:p14="http://schemas.microsoft.com/office/powerpoint/2010/main" val="1977334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312</TotalTime>
  <Words>498</Words>
  <Application>Microsoft Office PowerPoint</Application>
  <PresentationFormat>Widescreen</PresentationFormat>
  <Paragraphs>24</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Aldhabi</vt:lpstr>
      <vt:lpstr>Amasis MT Pro Light</vt: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ماريا صالح حسين الجاسم</dc:creator>
  <cp:lastModifiedBy>ماريا صالح حسين الجاسم</cp:lastModifiedBy>
  <cp:revision>4</cp:revision>
  <dcterms:created xsi:type="dcterms:W3CDTF">2024-02-24T18:17:05Z</dcterms:created>
  <dcterms:modified xsi:type="dcterms:W3CDTF">2024-11-24T11:00:10Z</dcterms:modified>
</cp:coreProperties>
</file>